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72" r:id="rId2"/>
    <p:sldId id="259" r:id="rId3"/>
    <p:sldId id="273" r:id="rId4"/>
    <p:sldId id="274" r:id="rId5"/>
    <p:sldId id="279" r:id="rId6"/>
    <p:sldId id="26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365402-7797-D9A3-B6B4-BB69A734FE8D}" name="Josh Young" initials="JY" userId="S::josh.young@thetalentpeople.co.uk::9370cb0b-95f7-4489-93cd-3951ebe02721" providerId="AD"/>
  <p188:author id="{18D99E92-A983-A60B-B5EE-DB6C2C67ACBD}" name="Emma Petch" initials="EP" userId="S::emma.petch@thetalentpeople.co.uk::a1ab76bd-54e4-44d6-98f8-6fa9e0772a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C39A"/>
    <a:srgbClr val="FFB900"/>
    <a:srgbClr val="BC3F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3BA06C-C318-4607-B96E-AB32C9A941DD}" v="1" dt="2024-05-30T11:19:48.1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01"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e Davies" userId="ea1ee02c-65f7-4db3-9675-d6a6d7afb56a" providerId="ADAL" clId="{153BA06C-C318-4607-B96E-AB32C9A941DD}"/>
    <pc:docChg chg="undo custSel delSld modSld">
      <pc:chgData name="Annie Davies" userId="ea1ee02c-65f7-4db3-9675-d6a6d7afb56a" providerId="ADAL" clId="{153BA06C-C318-4607-B96E-AB32C9A941DD}" dt="2024-06-03T16:07:52.320" v="1091" actId="167"/>
      <pc:docMkLst>
        <pc:docMk/>
      </pc:docMkLst>
      <pc:sldChg chg="addSp delSp modSp mod">
        <pc:chgData name="Annie Davies" userId="ea1ee02c-65f7-4db3-9675-d6a6d7afb56a" providerId="ADAL" clId="{153BA06C-C318-4607-B96E-AB32C9A941DD}" dt="2024-06-03T14:42:09.824" v="1087" actId="20577"/>
        <pc:sldMkLst>
          <pc:docMk/>
          <pc:sldMk cId="3451084223" sldId="259"/>
        </pc:sldMkLst>
        <pc:spChg chg="add mod">
          <ac:chgData name="Annie Davies" userId="ea1ee02c-65f7-4db3-9675-d6a6d7afb56a" providerId="ADAL" clId="{153BA06C-C318-4607-B96E-AB32C9A941DD}" dt="2024-06-03T14:41:35.592" v="1070" actId="1076"/>
          <ac:spMkLst>
            <pc:docMk/>
            <pc:sldMk cId="3451084223" sldId="259"/>
            <ac:spMk id="2" creationId="{FE1FAB1F-7E9D-71F0-D7AD-D32AFB4B0837}"/>
          </ac:spMkLst>
        </pc:spChg>
        <pc:spChg chg="add del mod">
          <ac:chgData name="Annie Davies" userId="ea1ee02c-65f7-4db3-9675-d6a6d7afb56a" providerId="ADAL" clId="{153BA06C-C318-4607-B96E-AB32C9A941DD}" dt="2024-05-30T11:18:59.915" v="107" actId="21"/>
          <ac:spMkLst>
            <pc:docMk/>
            <pc:sldMk cId="3451084223" sldId="259"/>
            <ac:spMk id="3" creationId="{3A518896-D37E-5160-3759-B6624F770F7C}"/>
          </ac:spMkLst>
        </pc:spChg>
        <pc:spChg chg="mod">
          <ac:chgData name="Annie Davies" userId="ea1ee02c-65f7-4db3-9675-d6a6d7afb56a" providerId="ADAL" clId="{153BA06C-C318-4607-B96E-AB32C9A941DD}" dt="2024-06-03T14:41:40.498" v="1072" actId="1076"/>
          <ac:spMkLst>
            <pc:docMk/>
            <pc:sldMk cId="3451084223" sldId="259"/>
            <ac:spMk id="5" creationId="{D043B441-AB35-7F6C-CAD8-FEAF09003E20}"/>
          </ac:spMkLst>
        </pc:spChg>
        <pc:spChg chg="mod">
          <ac:chgData name="Annie Davies" userId="ea1ee02c-65f7-4db3-9675-d6a6d7afb56a" providerId="ADAL" clId="{153BA06C-C318-4607-B96E-AB32C9A941DD}" dt="2024-06-03T14:40:27.260" v="920" actId="313"/>
          <ac:spMkLst>
            <pc:docMk/>
            <pc:sldMk cId="3451084223" sldId="259"/>
            <ac:spMk id="14" creationId="{4FC3169C-163C-48DA-3AF5-7C056BB9D93E}"/>
          </ac:spMkLst>
        </pc:spChg>
        <pc:spChg chg="mod">
          <ac:chgData name="Annie Davies" userId="ea1ee02c-65f7-4db3-9675-d6a6d7afb56a" providerId="ADAL" clId="{153BA06C-C318-4607-B96E-AB32C9A941DD}" dt="2024-06-03T14:40:16.605" v="916" actId="20577"/>
          <ac:spMkLst>
            <pc:docMk/>
            <pc:sldMk cId="3451084223" sldId="259"/>
            <ac:spMk id="15" creationId="{6E9160AD-6AA6-DD8B-C3E7-C94960EDBEB6}"/>
          </ac:spMkLst>
        </pc:spChg>
        <pc:spChg chg="mod">
          <ac:chgData name="Annie Davies" userId="ea1ee02c-65f7-4db3-9675-d6a6d7afb56a" providerId="ADAL" clId="{153BA06C-C318-4607-B96E-AB32C9A941DD}" dt="2024-06-03T14:42:09.824" v="1087" actId="20577"/>
          <ac:spMkLst>
            <pc:docMk/>
            <pc:sldMk cId="3451084223" sldId="259"/>
            <ac:spMk id="16" creationId="{7CABE2B8-A009-7DD9-9A97-858129A4BEFA}"/>
          </ac:spMkLst>
        </pc:spChg>
        <pc:picChg chg="del">
          <ac:chgData name="Annie Davies" userId="ea1ee02c-65f7-4db3-9675-d6a6d7afb56a" providerId="ADAL" clId="{153BA06C-C318-4607-B96E-AB32C9A941DD}" dt="2024-05-30T11:03:37.546" v="0" actId="478"/>
          <ac:picMkLst>
            <pc:docMk/>
            <pc:sldMk cId="3451084223" sldId="259"/>
            <ac:picMk id="13" creationId="{D3690C8E-8E39-4669-CDD1-FEB81655D0A7}"/>
          </ac:picMkLst>
        </pc:picChg>
      </pc:sldChg>
      <pc:sldChg chg="modSp mod">
        <pc:chgData name="Annie Davies" userId="ea1ee02c-65f7-4db3-9675-d6a6d7afb56a" providerId="ADAL" clId="{153BA06C-C318-4607-B96E-AB32C9A941DD}" dt="2024-06-03T16:07:52.320" v="1091" actId="167"/>
        <pc:sldMkLst>
          <pc:docMk/>
          <pc:sldMk cId="835433547" sldId="265"/>
        </pc:sldMkLst>
        <pc:picChg chg="ord">
          <ac:chgData name="Annie Davies" userId="ea1ee02c-65f7-4db3-9675-d6a6d7afb56a" providerId="ADAL" clId="{153BA06C-C318-4607-B96E-AB32C9A941DD}" dt="2024-06-03T16:07:52.320" v="1091" actId="167"/>
          <ac:picMkLst>
            <pc:docMk/>
            <pc:sldMk cId="835433547" sldId="265"/>
            <ac:picMk id="12" creationId="{60768CFE-53F4-3AA5-51B2-78FB52BB188E}"/>
          </ac:picMkLst>
        </pc:picChg>
      </pc:sldChg>
      <pc:sldChg chg="del">
        <pc:chgData name="Annie Davies" userId="ea1ee02c-65f7-4db3-9675-d6a6d7afb56a" providerId="ADAL" clId="{153BA06C-C318-4607-B96E-AB32C9A941DD}" dt="2024-06-03T15:55:36.415" v="1088" actId="2696"/>
        <pc:sldMkLst>
          <pc:docMk/>
          <pc:sldMk cId="3072555068" sldId="275"/>
        </pc:sldMkLst>
      </pc:sldChg>
      <pc:sldChg chg="del">
        <pc:chgData name="Annie Davies" userId="ea1ee02c-65f7-4db3-9675-d6a6d7afb56a" providerId="ADAL" clId="{153BA06C-C318-4607-B96E-AB32C9A941DD}" dt="2024-06-03T15:55:40.982" v="1089" actId="2696"/>
        <pc:sldMkLst>
          <pc:docMk/>
          <pc:sldMk cId="1356033362" sldId="277"/>
        </pc:sldMkLst>
      </pc:sldChg>
      <pc:sldChg chg="del">
        <pc:chgData name="Annie Davies" userId="ea1ee02c-65f7-4db3-9675-d6a6d7afb56a" providerId="ADAL" clId="{153BA06C-C318-4607-B96E-AB32C9A941DD}" dt="2024-06-03T15:55:44.256" v="1090" actId="2696"/>
        <pc:sldMkLst>
          <pc:docMk/>
          <pc:sldMk cId="940292514" sldId="278"/>
        </pc:sldMkLst>
      </pc:sldChg>
    </pc:docChg>
  </pc:docChgLst>
  <pc:docChgLst>
    <pc:chgData name="Donna Dean" userId="b7bd8588-f32f-4d86-8bcf-bef39645d5b4" providerId="ADAL" clId="{DDF39909-955D-480D-BC16-46455FC0E992}"/>
    <pc:docChg chg="undo custSel modSld">
      <pc:chgData name="Donna Dean" userId="b7bd8588-f32f-4d86-8bcf-bef39645d5b4" providerId="ADAL" clId="{DDF39909-955D-480D-BC16-46455FC0E992}" dt="2024-03-18T11:02:49.591" v="679" actId="20577"/>
      <pc:docMkLst>
        <pc:docMk/>
      </pc:docMkLst>
      <pc:sldChg chg="addSp delSp modSp mod">
        <pc:chgData name="Donna Dean" userId="b7bd8588-f32f-4d86-8bcf-bef39645d5b4" providerId="ADAL" clId="{DDF39909-955D-480D-BC16-46455FC0E992}" dt="2024-03-18T11:02:49.591" v="679" actId="20577"/>
        <pc:sldMkLst>
          <pc:docMk/>
          <pc:sldMk cId="3451084223" sldId="259"/>
        </pc:sldMkLst>
        <pc:spChg chg="add del mod">
          <ac:chgData name="Donna Dean" userId="b7bd8588-f32f-4d86-8bcf-bef39645d5b4" providerId="ADAL" clId="{DDF39909-955D-480D-BC16-46455FC0E992}" dt="2024-03-18T08:53:31.584" v="2"/>
          <ac:spMkLst>
            <pc:docMk/>
            <pc:sldMk cId="3451084223" sldId="259"/>
            <ac:spMk id="2" creationId="{1C2934C9-DBD9-B403-7B17-4E586100B2E2}"/>
          </ac:spMkLst>
        </pc:spChg>
        <pc:spChg chg="mod">
          <ac:chgData name="Donna Dean" userId="b7bd8588-f32f-4d86-8bcf-bef39645d5b4" providerId="ADAL" clId="{DDF39909-955D-480D-BC16-46455FC0E992}" dt="2024-03-18T09:02:00.272" v="263" actId="20577"/>
          <ac:spMkLst>
            <pc:docMk/>
            <pc:sldMk cId="3451084223" sldId="259"/>
            <ac:spMk id="15" creationId="{6E9160AD-6AA6-DD8B-C3E7-C94960EDBEB6}"/>
          </ac:spMkLst>
        </pc:spChg>
        <pc:spChg chg="add del mod">
          <ac:chgData name="Donna Dean" userId="b7bd8588-f32f-4d86-8bcf-bef39645d5b4" providerId="ADAL" clId="{DDF39909-955D-480D-BC16-46455FC0E992}" dt="2024-03-18T11:02:49.591" v="679" actId="20577"/>
          <ac:spMkLst>
            <pc:docMk/>
            <pc:sldMk cId="3451084223" sldId="259"/>
            <ac:spMk id="18" creationId="{A836725C-042E-58EE-0DA3-240CC6907DD1}"/>
          </ac:spMkLst>
        </pc:spChg>
      </pc:sldChg>
    </pc:docChg>
  </pc:docChgLst>
  <pc:docChgLst>
    <pc:chgData name="Emma Petch" userId="a1ab76bd-54e4-44d6-98f8-6fa9e0772a3f" providerId="ADAL" clId="{8509ED0D-D0CC-4534-AEFB-825E67C1FC5A}"/>
    <pc:docChg chg="undo custSel delSld modSld">
      <pc:chgData name="Emma Petch" userId="a1ab76bd-54e4-44d6-98f8-6fa9e0772a3f" providerId="ADAL" clId="{8509ED0D-D0CC-4534-AEFB-825E67C1FC5A}" dt="2024-05-23T12:56:10.147" v="9" actId="1076"/>
      <pc:docMkLst>
        <pc:docMk/>
      </pc:docMkLst>
      <pc:sldChg chg="del">
        <pc:chgData name="Emma Petch" userId="a1ab76bd-54e4-44d6-98f8-6fa9e0772a3f" providerId="ADAL" clId="{8509ED0D-D0CC-4534-AEFB-825E67C1FC5A}" dt="2024-05-14T11:10:55.149" v="1" actId="47"/>
        <pc:sldMkLst>
          <pc:docMk/>
          <pc:sldMk cId="233073948" sldId="260"/>
        </pc:sldMkLst>
      </pc:sldChg>
      <pc:sldChg chg="del">
        <pc:chgData name="Emma Petch" userId="a1ab76bd-54e4-44d6-98f8-6fa9e0772a3f" providerId="ADAL" clId="{8509ED0D-D0CC-4534-AEFB-825E67C1FC5A}" dt="2024-05-14T11:10:55.149" v="1" actId="47"/>
        <pc:sldMkLst>
          <pc:docMk/>
          <pc:sldMk cId="1891256415" sldId="262"/>
        </pc:sldMkLst>
      </pc:sldChg>
      <pc:sldChg chg="del">
        <pc:chgData name="Emma Petch" userId="a1ab76bd-54e4-44d6-98f8-6fa9e0772a3f" providerId="ADAL" clId="{8509ED0D-D0CC-4534-AEFB-825E67C1FC5A}" dt="2024-05-14T11:10:55.149" v="1" actId="47"/>
        <pc:sldMkLst>
          <pc:docMk/>
          <pc:sldMk cId="4123296631" sldId="263"/>
        </pc:sldMkLst>
      </pc:sldChg>
      <pc:sldChg chg="del">
        <pc:chgData name="Emma Petch" userId="a1ab76bd-54e4-44d6-98f8-6fa9e0772a3f" providerId="ADAL" clId="{8509ED0D-D0CC-4534-AEFB-825E67C1FC5A}" dt="2024-05-14T11:10:55.149" v="1" actId="47"/>
        <pc:sldMkLst>
          <pc:docMk/>
          <pc:sldMk cId="2018737958" sldId="266"/>
        </pc:sldMkLst>
      </pc:sldChg>
      <pc:sldChg chg="del">
        <pc:chgData name="Emma Petch" userId="a1ab76bd-54e4-44d6-98f8-6fa9e0772a3f" providerId="ADAL" clId="{8509ED0D-D0CC-4534-AEFB-825E67C1FC5A}" dt="2024-05-14T11:10:55.149" v="1" actId="47"/>
        <pc:sldMkLst>
          <pc:docMk/>
          <pc:sldMk cId="992718502" sldId="267"/>
        </pc:sldMkLst>
      </pc:sldChg>
      <pc:sldChg chg="del">
        <pc:chgData name="Emma Petch" userId="a1ab76bd-54e4-44d6-98f8-6fa9e0772a3f" providerId="ADAL" clId="{8509ED0D-D0CC-4534-AEFB-825E67C1FC5A}" dt="2024-05-14T11:10:55.149" v="1" actId="47"/>
        <pc:sldMkLst>
          <pc:docMk/>
          <pc:sldMk cId="2752606563" sldId="268"/>
        </pc:sldMkLst>
      </pc:sldChg>
      <pc:sldChg chg="del">
        <pc:chgData name="Emma Petch" userId="a1ab76bd-54e4-44d6-98f8-6fa9e0772a3f" providerId="ADAL" clId="{8509ED0D-D0CC-4534-AEFB-825E67C1FC5A}" dt="2024-05-14T11:10:55.149" v="1" actId="47"/>
        <pc:sldMkLst>
          <pc:docMk/>
          <pc:sldMk cId="575306894" sldId="270"/>
        </pc:sldMkLst>
      </pc:sldChg>
      <pc:sldChg chg="del">
        <pc:chgData name="Emma Petch" userId="a1ab76bd-54e4-44d6-98f8-6fa9e0772a3f" providerId="ADAL" clId="{8509ED0D-D0CC-4534-AEFB-825E67C1FC5A}" dt="2024-05-14T11:10:55.149" v="1" actId="47"/>
        <pc:sldMkLst>
          <pc:docMk/>
          <pc:sldMk cId="3773332563" sldId="271"/>
        </pc:sldMkLst>
      </pc:sldChg>
      <pc:sldChg chg="addSp delSp modSp mod">
        <pc:chgData name="Emma Petch" userId="a1ab76bd-54e4-44d6-98f8-6fa9e0772a3f" providerId="ADAL" clId="{8509ED0D-D0CC-4534-AEFB-825E67C1FC5A}" dt="2024-05-23T12:56:10.147" v="9" actId="1076"/>
        <pc:sldMkLst>
          <pc:docMk/>
          <pc:sldMk cId="3452021889" sldId="272"/>
        </pc:sldMkLst>
        <pc:spChg chg="mod">
          <ac:chgData name="Emma Petch" userId="a1ab76bd-54e4-44d6-98f8-6fa9e0772a3f" providerId="ADAL" clId="{8509ED0D-D0CC-4534-AEFB-825E67C1FC5A}" dt="2024-05-14T11:14:11.309" v="7" actId="1076"/>
          <ac:spMkLst>
            <pc:docMk/>
            <pc:sldMk cId="3452021889" sldId="272"/>
            <ac:spMk id="4" creationId="{146285AD-D6DA-CFF5-F34D-72F62A5DD0E6}"/>
          </ac:spMkLst>
        </pc:spChg>
        <pc:picChg chg="add mod">
          <ac:chgData name="Emma Petch" userId="a1ab76bd-54e4-44d6-98f8-6fa9e0772a3f" providerId="ADAL" clId="{8509ED0D-D0CC-4534-AEFB-825E67C1FC5A}" dt="2024-05-23T12:56:10.147" v="9" actId="1076"/>
          <ac:picMkLst>
            <pc:docMk/>
            <pc:sldMk cId="3452021889" sldId="272"/>
            <ac:picMk id="2" creationId="{A5010D95-2940-4A68-5F6F-B2EE0D538895}"/>
          </ac:picMkLst>
        </pc:picChg>
        <pc:picChg chg="del">
          <ac:chgData name="Emma Petch" userId="a1ab76bd-54e4-44d6-98f8-6fa9e0772a3f" providerId="ADAL" clId="{8509ED0D-D0CC-4534-AEFB-825E67C1FC5A}" dt="2024-05-14T11:11:28.797" v="2" actId="478"/>
          <ac:picMkLst>
            <pc:docMk/>
            <pc:sldMk cId="3452021889" sldId="272"/>
            <ac:picMk id="3" creationId="{63865160-6DDD-31DC-2BA1-E6B26AC8FE4C}"/>
          </ac:picMkLst>
        </pc:picChg>
      </pc:sldChg>
      <pc:sldChg chg="delCm">
        <pc:chgData name="Emma Petch" userId="a1ab76bd-54e4-44d6-98f8-6fa9e0772a3f" providerId="ADAL" clId="{8509ED0D-D0CC-4534-AEFB-825E67C1FC5A}" dt="2024-05-14T11:10:16.191" v="0"/>
        <pc:sldMkLst>
          <pc:docMk/>
          <pc:sldMk cId="1738576372" sldId="273"/>
        </pc:sldMkLst>
        <pc:extLst>
          <p:ext xmlns:p="http://schemas.openxmlformats.org/presentationml/2006/main" uri="{D6D511B9-2390-475A-947B-AFAB55BFBCF1}">
            <pc226:cmChg xmlns:pc226="http://schemas.microsoft.com/office/powerpoint/2022/06/main/command" chg="del">
              <pc226:chgData name="Emma Petch" userId="a1ab76bd-54e4-44d6-98f8-6fa9e0772a3f" providerId="ADAL" clId="{8509ED0D-D0CC-4534-AEFB-825E67C1FC5A}" dt="2024-05-14T11:10:16.191" v="0"/>
              <pc2:cmMkLst xmlns:pc2="http://schemas.microsoft.com/office/powerpoint/2019/9/main/command">
                <pc:docMk/>
                <pc:sldMk cId="1738576372" sldId="273"/>
                <pc2:cmMk id="{C5F3686A-E063-486A-B3A2-8FE887774B1A}"/>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8B7FEF-D157-4813-99DF-621FA9A33D4D}" type="datetimeFigureOut">
              <a:rPr lang="en-GB" smtClean="0"/>
              <a:t>03/06/2024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A86862-50CD-418E-BC17-FB4710267D7B}" type="slidenum">
              <a:rPr lang="en-GB" smtClean="0"/>
              <a:t>‹#›</a:t>
            </a:fld>
            <a:endParaRPr lang="en-GB"/>
          </a:p>
        </p:txBody>
      </p:sp>
    </p:spTree>
    <p:extLst>
      <p:ext uri="{BB962C8B-B14F-4D97-AF65-F5344CB8AC3E}">
        <p14:creationId xmlns:p14="http://schemas.microsoft.com/office/powerpoint/2010/main" val="96671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DCEEA-AFC0-8A7A-E55F-62B6823087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5BFE1DE-F36C-7388-DA92-FFC372CC12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B27A12-0362-95A3-5AE6-E11DAAB3045D}"/>
              </a:ext>
            </a:extLst>
          </p:cNvPr>
          <p:cNvSpPr>
            <a:spLocks noGrp="1"/>
          </p:cNvSpPr>
          <p:nvPr>
            <p:ph type="dt" sz="half" idx="10"/>
          </p:nvPr>
        </p:nvSpPr>
        <p:spPr/>
        <p:txBody>
          <a:bodyPr/>
          <a:lstStyle/>
          <a:p>
            <a:fld id="{DEE11E18-6DF6-41EE-99FF-8558ECBD4364}" type="datetimeFigureOut">
              <a:rPr lang="en-GB" smtClean="0"/>
              <a:t>03/06/2024</a:t>
            </a:fld>
            <a:endParaRPr lang="en-GB"/>
          </a:p>
        </p:txBody>
      </p:sp>
      <p:sp>
        <p:nvSpPr>
          <p:cNvPr id="5" name="Footer Placeholder 4">
            <a:extLst>
              <a:ext uri="{FF2B5EF4-FFF2-40B4-BE49-F238E27FC236}">
                <a16:creationId xmlns:a16="http://schemas.microsoft.com/office/drawing/2014/main" id="{978B53AC-CECD-7202-5D51-B3512A12F3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E82B8C-25B0-D14A-097B-F10A6E521EE2}"/>
              </a:ext>
            </a:extLst>
          </p:cNvPr>
          <p:cNvSpPr>
            <a:spLocks noGrp="1"/>
          </p:cNvSpPr>
          <p:nvPr>
            <p:ph type="sldNum" sz="quarter" idx="12"/>
          </p:nvPr>
        </p:nvSpPr>
        <p:spPr/>
        <p:txBody>
          <a:bodyPr/>
          <a:lstStyle/>
          <a:p>
            <a:fld id="{03997328-2CD6-463A-92FF-D7AD9C914EFC}" type="slidenum">
              <a:rPr lang="en-GB" smtClean="0"/>
              <a:t>‹#›</a:t>
            </a:fld>
            <a:endParaRPr lang="en-GB"/>
          </a:p>
        </p:txBody>
      </p:sp>
    </p:spTree>
    <p:extLst>
      <p:ext uri="{BB962C8B-B14F-4D97-AF65-F5344CB8AC3E}">
        <p14:creationId xmlns:p14="http://schemas.microsoft.com/office/powerpoint/2010/main" val="221399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3BC84-F91F-AA27-F899-6D9093AB542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8409D6-6F3B-0BA5-D2F2-E895543634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8B53FD-75FA-34F8-118D-F91C8A7B1670}"/>
              </a:ext>
            </a:extLst>
          </p:cNvPr>
          <p:cNvSpPr>
            <a:spLocks noGrp="1"/>
          </p:cNvSpPr>
          <p:nvPr>
            <p:ph type="dt" sz="half" idx="10"/>
          </p:nvPr>
        </p:nvSpPr>
        <p:spPr/>
        <p:txBody>
          <a:bodyPr/>
          <a:lstStyle/>
          <a:p>
            <a:fld id="{DEE11E18-6DF6-41EE-99FF-8558ECBD4364}" type="datetimeFigureOut">
              <a:rPr lang="en-GB" smtClean="0"/>
              <a:t>03/06/2024</a:t>
            </a:fld>
            <a:endParaRPr lang="en-GB"/>
          </a:p>
        </p:txBody>
      </p:sp>
      <p:sp>
        <p:nvSpPr>
          <p:cNvPr id="5" name="Footer Placeholder 4">
            <a:extLst>
              <a:ext uri="{FF2B5EF4-FFF2-40B4-BE49-F238E27FC236}">
                <a16:creationId xmlns:a16="http://schemas.microsoft.com/office/drawing/2014/main" id="{6547F4CE-728B-CBD1-4032-C27C48ABB4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F63977-8FD4-B66B-5C78-E223D89F3422}"/>
              </a:ext>
            </a:extLst>
          </p:cNvPr>
          <p:cNvSpPr>
            <a:spLocks noGrp="1"/>
          </p:cNvSpPr>
          <p:nvPr>
            <p:ph type="sldNum" sz="quarter" idx="12"/>
          </p:nvPr>
        </p:nvSpPr>
        <p:spPr/>
        <p:txBody>
          <a:bodyPr/>
          <a:lstStyle/>
          <a:p>
            <a:fld id="{03997328-2CD6-463A-92FF-D7AD9C914EFC}" type="slidenum">
              <a:rPr lang="en-GB" smtClean="0"/>
              <a:t>‹#›</a:t>
            </a:fld>
            <a:endParaRPr lang="en-GB"/>
          </a:p>
        </p:txBody>
      </p:sp>
    </p:spTree>
    <p:extLst>
      <p:ext uri="{BB962C8B-B14F-4D97-AF65-F5344CB8AC3E}">
        <p14:creationId xmlns:p14="http://schemas.microsoft.com/office/powerpoint/2010/main" val="2488863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B98E23-AB73-9916-48A3-B8CD5F72E6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03C70B-C15B-B4A0-8E12-53699A9513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7B8D73-E3F0-9352-8956-5E9FF7B87B4A}"/>
              </a:ext>
            </a:extLst>
          </p:cNvPr>
          <p:cNvSpPr>
            <a:spLocks noGrp="1"/>
          </p:cNvSpPr>
          <p:nvPr>
            <p:ph type="dt" sz="half" idx="10"/>
          </p:nvPr>
        </p:nvSpPr>
        <p:spPr/>
        <p:txBody>
          <a:bodyPr/>
          <a:lstStyle/>
          <a:p>
            <a:fld id="{DEE11E18-6DF6-41EE-99FF-8558ECBD4364}" type="datetimeFigureOut">
              <a:rPr lang="en-GB" smtClean="0"/>
              <a:t>03/06/2024</a:t>
            </a:fld>
            <a:endParaRPr lang="en-GB"/>
          </a:p>
        </p:txBody>
      </p:sp>
      <p:sp>
        <p:nvSpPr>
          <p:cNvPr id="5" name="Footer Placeholder 4">
            <a:extLst>
              <a:ext uri="{FF2B5EF4-FFF2-40B4-BE49-F238E27FC236}">
                <a16:creationId xmlns:a16="http://schemas.microsoft.com/office/drawing/2014/main" id="{3A3288D3-A549-E7F0-7096-026C8444B4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183C77-5A99-B868-D359-174F4B504205}"/>
              </a:ext>
            </a:extLst>
          </p:cNvPr>
          <p:cNvSpPr>
            <a:spLocks noGrp="1"/>
          </p:cNvSpPr>
          <p:nvPr>
            <p:ph type="sldNum" sz="quarter" idx="12"/>
          </p:nvPr>
        </p:nvSpPr>
        <p:spPr/>
        <p:txBody>
          <a:bodyPr/>
          <a:lstStyle/>
          <a:p>
            <a:fld id="{03997328-2CD6-463A-92FF-D7AD9C914EFC}" type="slidenum">
              <a:rPr lang="en-GB" smtClean="0"/>
              <a:t>‹#›</a:t>
            </a:fld>
            <a:endParaRPr lang="en-GB"/>
          </a:p>
        </p:txBody>
      </p:sp>
    </p:spTree>
    <p:extLst>
      <p:ext uri="{BB962C8B-B14F-4D97-AF65-F5344CB8AC3E}">
        <p14:creationId xmlns:p14="http://schemas.microsoft.com/office/powerpoint/2010/main" val="1632458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FFE79-953F-FD39-8E39-2467256E4F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31A63C-56DF-A740-24C7-00EEBF5CC9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C3B371-77EE-8EA2-7641-355F9E2D63FA}"/>
              </a:ext>
            </a:extLst>
          </p:cNvPr>
          <p:cNvSpPr>
            <a:spLocks noGrp="1"/>
          </p:cNvSpPr>
          <p:nvPr>
            <p:ph type="dt" sz="half" idx="10"/>
          </p:nvPr>
        </p:nvSpPr>
        <p:spPr/>
        <p:txBody>
          <a:bodyPr/>
          <a:lstStyle/>
          <a:p>
            <a:fld id="{DEE11E18-6DF6-41EE-99FF-8558ECBD4364}" type="datetimeFigureOut">
              <a:rPr lang="en-GB" smtClean="0"/>
              <a:t>03/06/2024</a:t>
            </a:fld>
            <a:endParaRPr lang="en-GB"/>
          </a:p>
        </p:txBody>
      </p:sp>
      <p:sp>
        <p:nvSpPr>
          <p:cNvPr id="5" name="Footer Placeholder 4">
            <a:extLst>
              <a:ext uri="{FF2B5EF4-FFF2-40B4-BE49-F238E27FC236}">
                <a16:creationId xmlns:a16="http://schemas.microsoft.com/office/drawing/2014/main" id="{86CC9C58-67ED-89FC-D06E-42781CE239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150D0E-C00D-CE30-4371-EF35252E51A0}"/>
              </a:ext>
            </a:extLst>
          </p:cNvPr>
          <p:cNvSpPr>
            <a:spLocks noGrp="1"/>
          </p:cNvSpPr>
          <p:nvPr>
            <p:ph type="sldNum" sz="quarter" idx="12"/>
          </p:nvPr>
        </p:nvSpPr>
        <p:spPr/>
        <p:txBody>
          <a:bodyPr/>
          <a:lstStyle/>
          <a:p>
            <a:fld id="{03997328-2CD6-463A-92FF-D7AD9C914EFC}" type="slidenum">
              <a:rPr lang="en-GB" smtClean="0"/>
              <a:t>‹#›</a:t>
            </a:fld>
            <a:endParaRPr lang="en-GB"/>
          </a:p>
        </p:txBody>
      </p:sp>
    </p:spTree>
    <p:extLst>
      <p:ext uri="{BB962C8B-B14F-4D97-AF65-F5344CB8AC3E}">
        <p14:creationId xmlns:p14="http://schemas.microsoft.com/office/powerpoint/2010/main" val="1704323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D3C47-5E7F-5BA1-FDC7-7CAB7CBE38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CADD4B1-E704-282B-812E-C77724F2C1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27A3C7-726D-CB10-56E4-FEBC68FB8B98}"/>
              </a:ext>
            </a:extLst>
          </p:cNvPr>
          <p:cNvSpPr>
            <a:spLocks noGrp="1"/>
          </p:cNvSpPr>
          <p:nvPr>
            <p:ph type="dt" sz="half" idx="10"/>
          </p:nvPr>
        </p:nvSpPr>
        <p:spPr/>
        <p:txBody>
          <a:bodyPr/>
          <a:lstStyle/>
          <a:p>
            <a:fld id="{DEE11E18-6DF6-41EE-99FF-8558ECBD4364}" type="datetimeFigureOut">
              <a:rPr lang="en-GB" smtClean="0"/>
              <a:t>03/06/2024</a:t>
            </a:fld>
            <a:endParaRPr lang="en-GB"/>
          </a:p>
        </p:txBody>
      </p:sp>
      <p:sp>
        <p:nvSpPr>
          <p:cNvPr id="5" name="Footer Placeholder 4">
            <a:extLst>
              <a:ext uri="{FF2B5EF4-FFF2-40B4-BE49-F238E27FC236}">
                <a16:creationId xmlns:a16="http://schemas.microsoft.com/office/drawing/2014/main" id="{E911FA20-3531-2F76-9153-8B71BC4DEE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BF9FC9-5168-6158-5366-BECBB7F95906}"/>
              </a:ext>
            </a:extLst>
          </p:cNvPr>
          <p:cNvSpPr>
            <a:spLocks noGrp="1"/>
          </p:cNvSpPr>
          <p:nvPr>
            <p:ph type="sldNum" sz="quarter" idx="12"/>
          </p:nvPr>
        </p:nvSpPr>
        <p:spPr/>
        <p:txBody>
          <a:bodyPr/>
          <a:lstStyle/>
          <a:p>
            <a:fld id="{03997328-2CD6-463A-92FF-D7AD9C914EFC}" type="slidenum">
              <a:rPr lang="en-GB" smtClean="0"/>
              <a:t>‹#›</a:t>
            </a:fld>
            <a:endParaRPr lang="en-GB"/>
          </a:p>
        </p:txBody>
      </p:sp>
    </p:spTree>
    <p:extLst>
      <p:ext uri="{BB962C8B-B14F-4D97-AF65-F5344CB8AC3E}">
        <p14:creationId xmlns:p14="http://schemas.microsoft.com/office/powerpoint/2010/main" val="405794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B412C-EAB9-76CC-6EC4-CFAAF21AE3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CDA1DB-B12C-C0AE-AB84-2B0B40F477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F9D56D1-E28A-A854-4B5E-0D2B06C836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DBA4C5-130C-41F8-1AAE-8343941C695C}"/>
              </a:ext>
            </a:extLst>
          </p:cNvPr>
          <p:cNvSpPr>
            <a:spLocks noGrp="1"/>
          </p:cNvSpPr>
          <p:nvPr>
            <p:ph type="dt" sz="half" idx="10"/>
          </p:nvPr>
        </p:nvSpPr>
        <p:spPr/>
        <p:txBody>
          <a:bodyPr/>
          <a:lstStyle/>
          <a:p>
            <a:fld id="{DEE11E18-6DF6-41EE-99FF-8558ECBD4364}" type="datetimeFigureOut">
              <a:rPr lang="en-GB" smtClean="0"/>
              <a:t>03/06/2024</a:t>
            </a:fld>
            <a:endParaRPr lang="en-GB"/>
          </a:p>
        </p:txBody>
      </p:sp>
      <p:sp>
        <p:nvSpPr>
          <p:cNvPr id="6" name="Footer Placeholder 5">
            <a:extLst>
              <a:ext uri="{FF2B5EF4-FFF2-40B4-BE49-F238E27FC236}">
                <a16:creationId xmlns:a16="http://schemas.microsoft.com/office/drawing/2014/main" id="{9033D91F-A2AE-06C4-05C0-D827F09928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D1E645-5581-E13C-54EF-4A44393CE135}"/>
              </a:ext>
            </a:extLst>
          </p:cNvPr>
          <p:cNvSpPr>
            <a:spLocks noGrp="1"/>
          </p:cNvSpPr>
          <p:nvPr>
            <p:ph type="sldNum" sz="quarter" idx="12"/>
          </p:nvPr>
        </p:nvSpPr>
        <p:spPr/>
        <p:txBody>
          <a:bodyPr/>
          <a:lstStyle/>
          <a:p>
            <a:fld id="{03997328-2CD6-463A-92FF-D7AD9C914EFC}" type="slidenum">
              <a:rPr lang="en-GB" smtClean="0"/>
              <a:t>‹#›</a:t>
            </a:fld>
            <a:endParaRPr lang="en-GB"/>
          </a:p>
        </p:txBody>
      </p:sp>
    </p:spTree>
    <p:extLst>
      <p:ext uri="{BB962C8B-B14F-4D97-AF65-F5344CB8AC3E}">
        <p14:creationId xmlns:p14="http://schemas.microsoft.com/office/powerpoint/2010/main" val="53553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DEDC4-6A42-9712-C545-ADA4CA73559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570C98-50F3-5524-6D32-FC80FE8EB9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1A908A-E711-2E7A-8E8B-C16F0D4F87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4B202BB-6555-CA33-ABF1-7ABD519239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D7862C-7CE5-B331-357B-76B1BBE95F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FBC3D0D-E389-216A-B431-6463A6BF0A1A}"/>
              </a:ext>
            </a:extLst>
          </p:cNvPr>
          <p:cNvSpPr>
            <a:spLocks noGrp="1"/>
          </p:cNvSpPr>
          <p:nvPr>
            <p:ph type="dt" sz="half" idx="10"/>
          </p:nvPr>
        </p:nvSpPr>
        <p:spPr/>
        <p:txBody>
          <a:bodyPr/>
          <a:lstStyle/>
          <a:p>
            <a:fld id="{DEE11E18-6DF6-41EE-99FF-8558ECBD4364}" type="datetimeFigureOut">
              <a:rPr lang="en-GB" smtClean="0"/>
              <a:t>03/06/2024</a:t>
            </a:fld>
            <a:endParaRPr lang="en-GB"/>
          </a:p>
        </p:txBody>
      </p:sp>
      <p:sp>
        <p:nvSpPr>
          <p:cNvPr id="8" name="Footer Placeholder 7">
            <a:extLst>
              <a:ext uri="{FF2B5EF4-FFF2-40B4-BE49-F238E27FC236}">
                <a16:creationId xmlns:a16="http://schemas.microsoft.com/office/drawing/2014/main" id="{A41FD07D-0401-AD77-0F51-089C6CDA1CE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9F7460-C105-A8B4-8FFD-57F0B644AB07}"/>
              </a:ext>
            </a:extLst>
          </p:cNvPr>
          <p:cNvSpPr>
            <a:spLocks noGrp="1"/>
          </p:cNvSpPr>
          <p:nvPr>
            <p:ph type="sldNum" sz="quarter" idx="12"/>
          </p:nvPr>
        </p:nvSpPr>
        <p:spPr/>
        <p:txBody>
          <a:bodyPr/>
          <a:lstStyle/>
          <a:p>
            <a:fld id="{03997328-2CD6-463A-92FF-D7AD9C914EFC}" type="slidenum">
              <a:rPr lang="en-GB" smtClean="0"/>
              <a:t>‹#›</a:t>
            </a:fld>
            <a:endParaRPr lang="en-GB"/>
          </a:p>
        </p:txBody>
      </p:sp>
    </p:spTree>
    <p:extLst>
      <p:ext uri="{BB962C8B-B14F-4D97-AF65-F5344CB8AC3E}">
        <p14:creationId xmlns:p14="http://schemas.microsoft.com/office/powerpoint/2010/main" val="1522035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EE4C-DE68-D2ED-FB98-062DCD108E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93C276A-2137-A3AD-B889-798EC46C5F88}"/>
              </a:ext>
            </a:extLst>
          </p:cNvPr>
          <p:cNvSpPr>
            <a:spLocks noGrp="1"/>
          </p:cNvSpPr>
          <p:nvPr>
            <p:ph type="dt" sz="half" idx="10"/>
          </p:nvPr>
        </p:nvSpPr>
        <p:spPr/>
        <p:txBody>
          <a:bodyPr/>
          <a:lstStyle/>
          <a:p>
            <a:fld id="{DEE11E18-6DF6-41EE-99FF-8558ECBD4364}" type="datetimeFigureOut">
              <a:rPr lang="en-GB" smtClean="0"/>
              <a:t>03/06/2024</a:t>
            </a:fld>
            <a:endParaRPr lang="en-GB"/>
          </a:p>
        </p:txBody>
      </p:sp>
      <p:sp>
        <p:nvSpPr>
          <p:cNvPr id="4" name="Footer Placeholder 3">
            <a:extLst>
              <a:ext uri="{FF2B5EF4-FFF2-40B4-BE49-F238E27FC236}">
                <a16:creationId xmlns:a16="http://schemas.microsoft.com/office/drawing/2014/main" id="{E5487CB1-3081-6933-3058-2246E49A2B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9848673-5EF8-C81C-43A1-85707B898918}"/>
              </a:ext>
            </a:extLst>
          </p:cNvPr>
          <p:cNvSpPr>
            <a:spLocks noGrp="1"/>
          </p:cNvSpPr>
          <p:nvPr>
            <p:ph type="sldNum" sz="quarter" idx="12"/>
          </p:nvPr>
        </p:nvSpPr>
        <p:spPr/>
        <p:txBody>
          <a:bodyPr/>
          <a:lstStyle/>
          <a:p>
            <a:fld id="{03997328-2CD6-463A-92FF-D7AD9C914EFC}" type="slidenum">
              <a:rPr lang="en-GB" smtClean="0"/>
              <a:t>‹#›</a:t>
            </a:fld>
            <a:endParaRPr lang="en-GB"/>
          </a:p>
        </p:txBody>
      </p:sp>
    </p:spTree>
    <p:extLst>
      <p:ext uri="{BB962C8B-B14F-4D97-AF65-F5344CB8AC3E}">
        <p14:creationId xmlns:p14="http://schemas.microsoft.com/office/powerpoint/2010/main" val="1661818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246879-F68F-4548-343F-CAF919BC7528}"/>
              </a:ext>
            </a:extLst>
          </p:cNvPr>
          <p:cNvSpPr>
            <a:spLocks noGrp="1"/>
          </p:cNvSpPr>
          <p:nvPr>
            <p:ph type="dt" sz="half" idx="10"/>
          </p:nvPr>
        </p:nvSpPr>
        <p:spPr/>
        <p:txBody>
          <a:bodyPr/>
          <a:lstStyle/>
          <a:p>
            <a:fld id="{DEE11E18-6DF6-41EE-99FF-8558ECBD4364}" type="datetimeFigureOut">
              <a:rPr lang="en-GB" smtClean="0"/>
              <a:t>03/06/2024</a:t>
            </a:fld>
            <a:endParaRPr lang="en-GB"/>
          </a:p>
        </p:txBody>
      </p:sp>
      <p:sp>
        <p:nvSpPr>
          <p:cNvPr id="3" name="Footer Placeholder 2">
            <a:extLst>
              <a:ext uri="{FF2B5EF4-FFF2-40B4-BE49-F238E27FC236}">
                <a16:creationId xmlns:a16="http://schemas.microsoft.com/office/drawing/2014/main" id="{1158055E-1614-9C23-E772-999AAC170E8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DAD96C8-1E9B-FD09-A5B8-8B7FD71CEF75}"/>
              </a:ext>
            </a:extLst>
          </p:cNvPr>
          <p:cNvSpPr>
            <a:spLocks noGrp="1"/>
          </p:cNvSpPr>
          <p:nvPr>
            <p:ph type="sldNum" sz="quarter" idx="12"/>
          </p:nvPr>
        </p:nvSpPr>
        <p:spPr/>
        <p:txBody>
          <a:bodyPr/>
          <a:lstStyle/>
          <a:p>
            <a:fld id="{03997328-2CD6-463A-92FF-D7AD9C914EFC}" type="slidenum">
              <a:rPr lang="en-GB" smtClean="0"/>
              <a:t>‹#›</a:t>
            </a:fld>
            <a:endParaRPr lang="en-GB"/>
          </a:p>
        </p:txBody>
      </p:sp>
    </p:spTree>
    <p:extLst>
      <p:ext uri="{BB962C8B-B14F-4D97-AF65-F5344CB8AC3E}">
        <p14:creationId xmlns:p14="http://schemas.microsoft.com/office/powerpoint/2010/main" val="4009604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F4358-690A-CE87-A767-A26ACCCAAB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9C3F87E-AD9B-0E6C-065D-BD415FEC9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92AC619-F257-EC60-37C7-1D9624183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3A1D4-C4C4-41A8-5ED6-2678D81701FD}"/>
              </a:ext>
            </a:extLst>
          </p:cNvPr>
          <p:cNvSpPr>
            <a:spLocks noGrp="1"/>
          </p:cNvSpPr>
          <p:nvPr>
            <p:ph type="dt" sz="half" idx="10"/>
          </p:nvPr>
        </p:nvSpPr>
        <p:spPr/>
        <p:txBody>
          <a:bodyPr/>
          <a:lstStyle/>
          <a:p>
            <a:fld id="{DEE11E18-6DF6-41EE-99FF-8558ECBD4364}" type="datetimeFigureOut">
              <a:rPr lang="en-GB" smtClean="0"/>
              <a:t>03/06/2024</a:t>
            </a:fld>
            <a:endParaRPr lang="en-GB"/>
          </a:p>
        </p:txBody>
      </p:sp>
      <p:sp>
        <p:nvSpPr>
          <p:cNvPr id="6" name="Footer Placeholder 5">
            <a:extLst>
              <a:ext uri="{FF2B5EF4-FFF2-40B4-BE49-F238E27FC236}">
                <a16:creationId xmlns:a16="http://schemas.microsoft.com/office/drawing/2014/main" id="{69E5001D-F9ED-32C4-8477-FA5C6A0990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360049-9685-5952-4CBC-E04B7130968E}"/>
              </a:ext>
            </a:extLst>
          </p:cNvPr>
          <p:cNvSpPr>
            <a:spLocks noGrp="1"/>
          </p:cNvSpPr>
          <p:nvPr>
            <p:ph type="sldNum" sz="quarter" idx="12"/>
          </p:nvPr>
        </p:nvSpPr>
        <p:spPr/>
        <p:txBody>
          <a:bodyPr/>
          <a:lstStyle/>
          <a:p>
            <a:fld id="{03997328-2CD6-463A-92FF-D7AD9C914EFC}" type="slidenum">
              <a:rPr lang="en-GB" smtClean="0"/>
              <a:t>‹#›</a:t>
            </a:fld>
            <a:endParaRPr lang="en-GB"/>
          </a:p>
        </p:txBody>
      </p:sp>
    </p:spTree>
    <p:extLst>
      <p:ext uri="{BB962C8B-B14F-4D97-AF65-F5344CB8AC3E}">
        <p14:creationId xmlns:p14="http://schemas.microsoft.com/office/powerpoint/2010/main" val="14476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8BCE-7B98-0125-F62A-5852CC4752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7A4ED6B-EF73-4408-AA26-6F739C4D3D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76652C1-3487-1772-40F2-43B32E471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8BFE6E-5D98-4195-A1D9-477CC506104D}"/>
              </a:ext>
            </a:extLst>
          </p:cNvPr>
          <p:cNvSpPr>
            <a:spLocks noGrp="1"/>
          </p:cNvSpPr>
          <p:nvPr>
            <p:ph type="dt" sz="half" idx="10"/>
          </p:nvPr>
        </p:nvSpPr>
        <p:spPr/>
        <p:txBody>
          <a:bodyPr/>
          <a:lstStyle/>
          <a:p>
            <a:fld id="{DEE11E18-6DF6-41EE-99FF-8558ECBD4364}" type="datetimeFigureOut">
              <a:rPr lang="en-GB" smtClean="0"/>
              <a:t>03/06/2024</a:t>
            </a:fld>
            <a:endParaRPr lang="en-GB"/>
          </a:p>
        </p:txBody>
      </p:sp>
      <p:sp>
        <p:nvSpPr>
          <p:cNvPr id="6" name="Footer Placeholder 5">
            <a:extLst>
              <a:ext uri="{FF2B5EF4-FFF2-40B4-BE49-F238E27FC236}">
                <a16:creationId xmlns:a16="http://schemas.microsoft.com/office/drawing/2014/main" id="{EA258941-60C6-30E2-25F0-0A5A3B4A78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852B9E-F957-9097-2133-1CACE31492B7}"/>
              </a:ext>
            </a:extLst>
          </p:cNvPr>
          <p:cNvSpPr>
            <a:spLocks noGrp="1"/>
          </p:cNvSpPr>
          <p:nvPr>
            <p:ph type="sldNum" sz="quarter" idx="12"/>
          </p:nvPr>
        </p:nvSpPr>
        <p:spPr/>
        <p:txBody>
          <a:bodyPr/>
          <a:lstStyle/>
          <a:p>
            <a:fld id="{03997328-2CD6-463A-92FF-D7AD9C914EFC}" type="slidenum">
              <a:rPr lang="en-GB" smtClean="0"/>
              <a:t>‹#›</a:t>
            </a:fld>
            <a:endParaRPr lang="en-GB"/>
          </a:p>
        </p:txBody>
      </p:sp>
    </p:spTree>
    <p:extLst>
      <p:ext uri="{BB962C8B-B14F-4D97-AF65-F5344CB8AC3E}">
        <p14:creationId xmlns:p14="http://schemas.microsoft.com/office/powerpoint/2010/main" val="2754793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E4CC99-3308-2E4B-8401-A5415CF076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AD80EA-266A-2628-9E4B-978D67DC68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A1DE87-AB86-A206-04B8-CF81FBC229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11E18-6DF6-41EE-99FF-8558ECBD4364}" type="datetimeFigureOut">
              <a:rPr lang="en-GB" smtClean="0"/>
              <a:t>03/06/2024</a:t>
            </a:fld>
            <a:endParaRPr lang="en-GB"/>
          </a:p>
        </p:txBody>
      </p:sp>
      <p:sp>
        <p:nvSpPr>
          <p:cNvPr id="5" name="Footer Placeholder 4">
            <a:extLst>
              <a:ext uri="{FF2B5EF4-FFF2-40B4-BE49-F238E27FC236}">
                <a16:creationId xmlns:a16="http://schemas.microsoft.com/office/drawing/2014/main" id="{A5115952-964F-FF25-980D-2A4BBC1754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5DB16ED-76E7-7D2E-514A-90A190E356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97328-2CD6-463A-92FF-D7AD9C914EFC}" type="slidenum">
              <a:rPr lang="en-GB" smtClean="0"/>
              <a:t>‹#›</a:t>
            </a:fld>
            <a:endParaRPr lang="en-GB"/>
          </a:p>
        </p:txBody>
      </p:sp>
    </p:spTree>
    <p:extLst>
      <p:ext uri="{BB962C8B-B14F-4D97-AF65-F5344CB8AC3E}">
        <p14:creationId xmlns:p14="http://schemas.microsoft.com/office/powerpoint/2010/main" val="3015191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https://www.rawpixel.com/image/380528/free-illustration-vector-worker-career-architecture" TargetMode="External"/><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4.svg"/><Relationship Id="rId26" Type="http://schemas.openxmlformats.org/officeDocument/2006/relationships/image" Target="../media/image27.svg"/><Relationship Id="rId3" Type="http://schemas.openxmlformats.org/officeDocument/2006/relationships/slideLayout" Target="../slideLayouts/slideLayout1.xml"/><Relationship Id="rId21"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3.png"/><Relationship Id="rId25" Type="http://schemas.openxmlformats.org/officeDocument/2006/relationships/image" Target="../media/image26.png"/><Relationship Id="rId2" Type="http://schemas.openxmlformats.org/officeDocument/2006/relationships/video" Target="../media/media1.mp4"/><Relationship Id="rId16" Type="http://schemas.openxmlformats.org/officeDocument/2006/relationships/image" Target="../media/image22.svg"/><Relationship Id="rId20" Type="http://schemas.openxmlformats.org/officeDocument/2006/relationships/image" Target="../media/image23.png"/><Relationship Id="rId29" Type="http://schemas.openxmlformats.org/officeDocument/2006/relationships/image" Target="../media/image30.png"/><Relationship Id="rId1" Type="http://schemas.microsoft.com/office/2007/relationships/media" Target="../media/media1.mp4"/><Relationship Id="rId6" Type="http://schemas.openxmlformats.org/officeDocument/2006/relationships/image" Target="../media/image12.svg"/><Relationship Id="rId11" Type="http://schemas.openxmlformats.org/officeDocument/2006/relationships/image" Target="../media/image17.png"/><Relationship Id="rId24" Type="http://schemas.openxmlformats.org/officeDocument/2006/relationships/image" Target="../media/image25.sv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4.png"/><Relationship Id="rId28" Type="http://schemas.openxmlformats.org/officeDocument/2006/relationships/image" Target="../media/image29.svg"/><Relationship Id="rId10" Type="http://schemas.openxmlformats.org/officeDocument/2006/relationships/image" Target="../media/image16.svg"/><Relationship Id="rId19"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svg"/><Relationship Id="rId22" Type="http://schemas.openxmlformats.org/officeDocument/2006/relationships/image" Target="../media/image8.svg"/><Relationship Id="rId27" Type="http://schemas.openxmlformats.org/officeDocument/2006/relationships/image" Target="../media/image28.png"/><Relationship Id="rId30"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white background&#10;&#10;Description automatically generated">
            <a:extLst>
              <a:ext uri="{FF2B5EF4-FFF2-40B4-BE49-F238E27FC236}">
                <a16:creationId xmlns:a16="http://schemas.microsoft.com/office/drawing/2014/main" id="{2F637529-A167-AB6F-44D8-CA043D1867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TextBox 3">
            <a:extLst>
              <a:ext uri="{FF2B5EF4-FFF2-40B4-BE49-F238E27FC236}">
                <a16:creationId xmlns:a16="http://schemas.microsoft.com/office/drawing/2014/main" id="{146285AD-D6DA-CFF5-F34D-72F62A5DD0E6}"/>
              </a:ext>
            </a:extLst>
          </p:cNvPr>
          <p:cNvSpPr txBox="1"/>
          <p:nvPr/>
        </p:nvSpPr>
        <p:spPr>
          <a:xfrm>
            <a:off x="507999" y="2194501"/>
            <a:ext cx="5907315" cy="1261884"/>
          </a:xfrm>
          <a:prstGeom prst="rect">
            <a:avLst/>
          </a:prstGeom>
          <a:noFill/>
        </p:spPr>
        <p:txBody>
          <a:bodyPr wrap="square" rtlCol="0">
            <a:spAutoFit/>
          </a:bodyPr>
          <a:lstStyle/>
          <a:p>
            <a:r>
              <a:rPr lang="en-GB" sz="4400" b="1">
                <a:latin typeface="Segoe UI" panose="020B0502040204020203" pitchFamily="34" charset="0"/>
                <a:cs typeface="Segoe UI" panose="020B0502040204020203" pitchFamily="34" charset="0"/>
              </a:rPr>
              <a:t>Microsoft Connector</a:t>
            </a:r>
          </a:p>
          <a:p>
            <a:r>
              <a:rPr lang="en-GB" sz="3200">
                <a:latin typeface="Segoe UI" panose="020B0502040204020203" pitchFamily="34" charset="0"/>
                <a:cs typeface="Segoe UI" panose="020B0502040204020203" pitchFamily="34" charset="0"/>
              </a:rPr>
              <a:t>Your digital careers assistant</a:t>
            </a:r>
          </a:p>
        </p:txBody>
      </p:sp>
      <p:pic>
        <p:nvPicPr>
          <p:cNvPr id="2" name="Picture 1" descr="A person working on a machine&#10;&#10;Description automatically generated">
            <a:extLst>
              <a:ext uri="{FF2B5EF4-FFF2-40B4-BE49-F238E27FC236}">
                <a16:creationId xmlns:a16="http://schemas.microsoft.com/office/drawing/2014/main" id="{A5010D95-2940-4A68-5F6F-B2EE0D538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425" y="3419763"/>
            <a:ext cx="2609088" cy="2609088"/>
          </a:xfrm>
          <a:prstGeom prst="rect">
            <a:avLst/>
          </a:prstGeom>
        </p:spPr>
      </p:pic>
    </p:spTree>
    <p:extLst>
      <p:ext uri="{BB962C8B-B14F-4D97-AF65-F5344CB8AC3E}">
        <p14:creationId xmlns:p14="http://schemas.microsoft.com/office/powerpoint/2010/main" val="3452021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F16EF33-BEEB-EE22-4323-52486EAB7ACE}"/>
              </a:ext>
            </a:extLst>
          </p:cNvPr>
          <p:cNvSpPr txBox="1"/>
          <p:nvPr/>
        </p:nvSpPr>
        <p:spPr>
          <a:xfrm>
            <a:off x="822922" y="4276362"/>
            <a:ext cx="1558328" cy="830997"/>
          </a:xfrm>
          <a:prstGeom prst="rect">
            <a:avLst/>
          </a:prstGeom>
          <a:noFill/>
        </p:spPr>
        <p:txBody>
          <a:bodyPr wrap="square" rtlCol="0">
            <a:spAutoFit/>
          </a:bodyPr>
          <a:lstStyle/>
          <a:p>
            <a:pPr algn="ctr"/>
            <a:r>
              <a:rPr lang="en-GB" sz="4800" b="1">
                <a:solidFill>
                  <a:schemeClr val="bg1"/>
                </a:solidFill>
                <a:latin typeface="Segoe UI" panose="020B0502040204020203" pitchFamily="34" charset="0"/>
                <a:cs typeface="Segoe UI" panose="020B0502040204020203" pitchFamily="34" charset="0"/>
              </a:rPr>
              <a:t>20%</a:t>
            </a:r>
          </a:p>
        </p:txBody>
      </p:sp>
      <p:grpSp>
        <p:nvGrpSpPr>
          <p:cNvPr id="7" name="Group 6">
            <a:extLst>
              <a:ext uri="{FF2B5EF4-FFF2-40B4-BE49-F238E27FC236}">
                <a16:creationId xmlns:a16="http://schemas.microsoft.com/office/drawing/2014/main" id="{71E88748-5099-0B04-7435-6D6F717B15DC}"/>
              </a:ext>
            </a:extLst>
          </p:cNvPr>
          <p:cNvGrpSpPr/>
          <p:nvPr/>
        </p:nvGrpSpPr>
        <p:grpSpPr>
          <a:xfrm>
            <a:off x="577633" y="6149864"/>
            <a:ext cx="11266199" cy="701438"/>
            <a:chOff x="577633" y="6149864"/>
            <a:chExt cx="11266199" cy="701438"/>
          </a:xfrm>
        </p:grpSpPr>
        <p:sp>
          <p:nvSpPr>
            <p:cNvPr id="8" name="TextBox 7">
              <a:extLst>
                <a:ext uri="{FF2B5EF4-FFF2-40B4-BE49-F238E27FC236}">
                  <a16:creationId xmlns:a16="http://schemas.microsoft.com/office/drawing/2014/main" id="{E4E3C7CF-73B3-CE5C-9F02-EBCDD43C8F7B}"/>
                </a:ext>
              </a:extLst>
            </p:cNvPr>
            <p:cNvSpPr txBox="1"/>
            <p:nvPr/>
          </p:nvSpPr>
          <p:spPr>
            <a:xfrm>
              <a:off x="9483047" y="6404821"/>
              <a:ext cx="2360785" cy="261610"/>
            </a:xfrm>
            <a:prstGeom prst="rect">
              <a:avLst/>
            </a:prstGeom>
            <a:noFill/>
          </p:spPr>
          <p:txBody>
            <a:bodyPr wrap="square" rtlCol="0">
              <a:spAutoFit/>
            </a:bodyPr>
            <a:lstStyle/>
            <a:p>
              <a:pPr algn="ctr"/>
              <a:r>
                <a:rPr lang="en-GB" sz="1100">
                  <a:latin typeface="Segoe UI" panose="020B0502040204020203" pitchFamily="34" charset="0"/>
                  <a:cs typeface="Segoe UI" panose="020B0502040204020203" pitchFamily="34" charset="0"/>
                </a:rPr>
                <a:t>www.getintodigital.co.uk</a:t>
              </a:r>
              <a:endParaRPr lang="en-GB" sz="900">
                <a:latin typeface="Segoe UI" panose="020B0502040204020203" pitchFamily="34" charset="0"/>
                <a:cs typeface="Segoe UI" panose="020B0502040204020203" pitchFamily="34" charset="0"/>
              </a:endParaRPr>
            </a:p>
          </p:txBody>
        </p:sp>
        <p:pic>
          <p:nvPicPr>
            <p:cNvPr id="9" name="Graphic 8">
              <a:extLst>
                <a:ext uri="{FF2B5EF4-FFF2-40B4-BE49-F238E27FC236}">
                  <a16:creationId xmlns:a16="http://schemas.microsoft.com/office/drawing/2014/main" id="{F9B513AD-74FC-5193-EE27-F3D9730669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76147" y="6217464"/>
              <a:ext cx="1199371" cy="599334"/>
            </a:xfrm>
            <a:prstGeom prst="rect">
              <a:avLst/>
            </a:prstGeom>
          </p:spPr>
        </p:pic>
        <p:pic>
          <p:nvPicPr>
            <p:cNvPr id="10" name="Picture 9" descr="A black and blue logo&#10;&#10;Description automatically generated">
              <a:extLst>
                <a:ext uri="{FF2B5EF4-FFF2-40B4-BE49-F238E27FC236}">
                  <a16:creationId xmlns:a16="http://schemas.microsoft.com/office/drawing/2014/main" id="{FD134C45-6541-1B6B-5820-09C8C0DBB8F9}"/>
                </a:ext>
              </a:extLst>
            </p:cNvPr>
            <p:cNvPicPr>
              <a:picLocks noChangeAspect="1"/>
            </p:cNvPicPr>
            <p:nvPr/>
          </p:nvPicPr>
          <p:blipFill rotWithShape="1">
            <a:blip r:embed="rId4">
              <a:extLst>
                <a:ext uri="{28A0092B-C50C-407E-A947-70E740481C1C}">
                  <a14:useLocalDpi xmlns:a14="http://schemas.microsoft.com/office/drawing/2010/main" val="0"/>
                </a:ext>
              </a:extLst>
            </a:blip>
            <a:srcRect l="52076"/>
            <a:stretch/>
          </p:blipFill>
          <p:spPr>
            <a:xfrm>
              <a:off x="577633" y="6149864"/>
              <a:ext cx="1815269" cy="701438"/>
            </a:xfrm>
            <a:prstGeom prst="rect">
              <a:avLst/>
            </a:prstGeom>
          </p:spPr>
        </p:pic>
        <p:cxnSp>
          <p:nvCxnSpPr>
            <p:cNvPr id="11" name="Straight Connector 10">
              <a:extLst>
                <a:ext uri="{FF2B5EF4-FFF2-40B4-BE49-F238E27FC236}">
                  <a16:creationId xmlns:a16="http://schemas.microsoft.com/office/drawing/2014/main" id="{61BE0173-0120-725E-79AB-DF0F52B6DD0A}"/>
                </a:ext>
              </a:extLst>
            </p:cNvPr>
            <p:cNvCxnSpPr>
              <a:cxnSpLocks/>
            </p:cNvCxnSpPr>
            <p:nvPr/>
          </p:nvCxnSpPr>
          <p:spPr>
            <a:xfrm>
              <a:off x="4076700" y="6559202"/>
              <a:ext cx="5313880" cy="0"/>
            </a:xfrm>
            <a:prstGeom prst="line">
              <a:avLst/>
            </a:prstGeom>
            <a:ln>
              <a:solidFill>
                <a:srgbClr val="0E1F2C"/>
              </a:solidFill>
            </a:ln>
          </p:spPr>
          <p:style>
            <a:lnRef idx="1">
              <a:schemeClr val="accent1"/>
            </a:lnRef>
            <a:fillRef idx="0">
              <a:schemeClr val="accent1"/>
            </a:fillRef>
            <a:effectRef idx="0">
              <a:schemeClr val="accent1"/>
            </a:effectRef>
            <a:fontRef idx="minor">
              <a:schemeClr val="tx1"/>
            </a:fontRef>
          </p:style>
        </p:cxnSp>
      </p:grpSp>
      <p:sp>
        <p:nvSpPr>
          <p:cNvPr id="3" name="Rectangle: Rounded Corners 2">
            <a:extLst>
              <a:ext uri="{FF2B5EF4-FFF2-40B4-BE49-F238E27FC236}">
                <a16:creationId xmlns:a16="http://schemas.microsoft.com/office/drawing/2014/main" id="{3A518896-D37E-5160-3759-B6624F770F7C}"/>
              </a:ext>
            </a:extLst>
          </p:cNvPr>
          <p:cNvSpPr/>
          <p:nvPr/>
        </p:nvSpPr>
        <p:spPr>
          <a:xfrm>
            <a:off x="764348" y="594715"/>
            <a:ext cx="3378200" cy="5206996"/>
          </a:xfrm>
          <a:prstGeom prst="roundRect">
            <a:avLst>
              <a:gd name="adj" fmla="val 9148"/>
            </a:avLst>
          </a:prstGeom>
          <a:solidFill>
            <a:srgbClr val="FFB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5" name="Rectangle: Rounded Corners 4">
            <a:extLst>
              <a:ext uri="{FF2B5EF4-FFF2-40B4-BE49-F238E27FC236}">
                <a16:creationId xmlns:a16="http://schemas.microsoft.com/office/drawing/2014/main" id="{D043B441-AB35-7F6C-CAD8-FEAF09003E20}"/>
              </a:ext>
            </a:extLst>
          </p:cNvPr>
          <p:cNvSpPr/>
          <p:nvPr/>
        </p:nvSpPr>
        <p:spPr>
          <a:xfrm>
            <a:off x="4491913" y="609884"/>
            <a:ext cx="3378200" cy="5206996"/>
          </a:xfrm>
          <a:prstGeom prst="roundRect">
            <a:avLst>
              <a:gd name="adj" fmla="val 9148"/>
            </a:avLst>
          </a:prstGeom>
          <a:solidFill>
            <a:srgbClr val="BC3F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36B47652-E134-1F86-74FF-5FE0894E01C1}"/>
              </a:ext>
            </a:extLst>
          </p:cNvPr>
          <p:cNvSpPr/>
          <p:nvPr/>
        </p:nvSpPr>
        <p:spPr>
          <a:xfrm>
            <a:off x="8219478" y="609884"/>
            <a:ext cx="3378200" cy="5206996"/>
          </a:xfrm>
          <a:prstGeom prst="roundRect">
            <a:avLst>
              <a:gd name="adj" fmla="val 9148"/>
            </a:avLst>
          </a:prstGeom>
          <a:solidFill>
            <a:srgbClr val="02C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4FC3169C-163C-48DA-3AF5-7C056BB9D93E}"/>
              </a:ext>
            </a:extLst>
          </p:cNvPr>
          <p:cNvSpPr txBox="1"/>
          <p:nvPr/>
        </p:nvSpPr>
        <p:spPr>
          <a:xfrm>
            <a:off x="965199" y="835601"/>
            <a:ext cx="3111501" cy="1446550"/>
          </a:xfrm>
          <a:prstGeom prst="rect">
            <a:avLst/>
          </a:prstGeom>
          <a:noFill/>
        </p:spPr>
        <p:txBody>
          <a:bodyPr wrap="square" rtlCol="0">
            <a:spAutoFit/>
          </a:bodyPr>
          <a:lstStyle/>
          <a:p>
            <a:r>
              <a:rPr lang="en-GB" sz="4400" b="1" dirty="0">
                <a:latin typeface="Segoe UI" panose="020B0502040204020203" pitchFamily="34" charset="0"/>
                <a:cs typeface="Segoe UI" panose="020B0502040204020203" pitchFamily="34" charset="0"/>
              </a:rPr>
              <a:t>Hi!</a:t>
            </a:r>
          </a:p>
          <a:p>
            <a:r>
              <a:rPr lang="en-GB" sz="4400" dirty="0">
                <a:latin typeface="Segoe UI" panose="020B0502040204020203" pitchFamily="34" charset="0"/>
                <a:cs typeface="Segoe UI" panose="020B0502040204020203" pitchFamily="34" charset="0"/>
              </a:rPr>
              <a:t>I’m ‘Name’</a:t>
            </a:r>
            <a:endParaRPr lang="en-GB" sz="3200" dirty="0">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6E9160AD-6AA6-DD8B-C3E7-C94960EDBEB6}"/>
              </a:ext>
            </a:extLst>
          </p:cNvPr>
          <p:cNvSpPr txBox="1"/>
          <p:nvPr/>
        </p:nvSpPr>
        <p:spPr>
          <a:xfrm>
            <a:off x="965199" y="2427749"/>
            <a:ext cx="3111501" cy="707886"/>
          </a:xfrm>
          <a:prstGeom prst="rect">
            <a:avLst/>
          </a:prstGeom>
          <a:noFill/>
        </p:spPr>
        <p:txBody>
          <a:bodyPr wrap="square" rtlCol="0">
            <a:spAutoFit/>
          </a:bodyPr>
          <a:lstStyle/>
          <a:p>
            <a:r>
              <a:rPr lang="en-US" sz="2000" dirty="0">
                <a:latin typeface="Segoe UI" panose="020B0502040204020203" pitchFamily="34" charset="0"/>
                <a:cs typeface="Segoe UI" panose="020B0502040204020203" pitchFamily="34" charset="0"/>
              </a:rPr>
              <a:t>M</a:t>
            </a:r>
            <a:r>
              <a:rPr lang="en-GB" sz="2000" dirty="0">
                <a:latin typeface="Segoe UI" panose="020B0502040204020203" pitchFamily="34" charset="0"/>
                <a:cs typeface="Segoe UI" panose="020B0502040204020203" pitchFamily="34" charset="0"/>
              </a:rPr>
              <a:t>y job title is ‘Job Title’ and I work for Microsoft.</a:t>
            </a:r>
          </a:p>
        </p:txBody>
      </p:sp>
      <p:sp>
        <p:nvSpPr>
          <p:cNvPr id="16" name="TextBox 15">
            <a:extLst>
              <a:ext uri="{FF2B5EF4-FFF2-40B4-BE49-F238E27FC236}">
                <a16:creationId xmlns:a16="http://schemas.microsoft.com/office/drawing/2014/main" id="{7CABE2B8-A009-7DD9-9A97-858129A4BEFA}"/>
              </a:ext>
            </a:extLst>
          </p:cNvPr>
          <p:cNvSpPr txBox="1"/>
          <p:nvPr/>
        </p:nvSpPr>
        <p:spPr>
          <a:xfrm>
            <a:off x="4713462" y="2427749"/>
            <a:ext cx="2991504" cy="1600438"/>
          </a:xfrm>
          <a:prstGeom prst="rect">
            <a:avLst/>
          </a:prstGeom>
          <a:noFill/>
        </p:spPr>
        <p:txBody>
          <a:bodyPr wrap="square" rtlCol="0">
            <a:spAutoFit/>
          </a:bodyPr>
          <a:lstStyle/>
          <a:p>
            <a:r>
              <a:rPr lang="en-GB" sz="1400" dirty="0">
                <a:solidFill>
                  <a:srgbClr val="FFFFFF"/>
                </a:solidFill>
                <a:latin typeface="Segoe UI" panose="020B0502040204020203" pitchFamily="34" charset="0"/>
              </a:rPr>
              <a:t>Include a summary of your role and the team you are a part of. </a:t>
            </a:r>
          </a:p>
          <a:p>
            <a:endParaRPr lang="en-GB" sz="1400" dirty="0">
              <a:solidFill>
                <a:srgbClr val="FFFFFF"/>
              </a:solidFill>
              <a:latin typeface="Segoe UI" panose="020B0502040204020203" pitchFamily="34" charset="0"/>
            </a:endParaRPr>
          </a:p>
          <a:p>
            <a:r>
              <a:rPr lang="en-GB" sz="1400" dirty="0">
                <a:solidFill>
                  <a:srgbClr val="FFFFFF"/>
                </a:solidFill>
                <a:latin typeface="Segoe UI" panose="020B0502040204020203" pitchFamily="34" charset="0"/>
              </a:rPr>
              <a:t>What is the function of your team at Microsoft? What is the function of your role? What does your day to day look like at work?</a:t>
            </a:r>
          </a:p>
        </p:txBody>
      </p:sp>
      <p:sp>
        <p:nvSpPr>
          <p:cNvPr id="17" name="TextBox 16">
            <a:extLst>
              <a:ext uri="{FF2B5EF4-FFF2-40B4-BE49-F238E27FC236}">
                <a16:creationId xmlns:a16="http://schemas.microsoft.com/office/drawing/2014/main" id="{2D97A2E8-1924-A900-D7D9-0BE4C7A6A593}"/>
              </a:ext>
            </a:extLst>
          </p:cNvPr>
          <p:cNvSpPr txBox="1"/>
          <p:nvPr/>
        </p:nvSpPr>
        <p:spPr>
          <a:xfrm>
            <a:off x="8400490" y="807602"/>
            <a:ext cx="3111501" cy="2123658"/>
          </a:xfrm>
          <a:prstGeom prst="rect">
            <a:avLst/>
          </a:prstGeom>
          <a:noFill/>
        </p:spPr>
        <p:txBody>
          <a:bodyPr wrap="square" rtlCol="0">
            <a:spAutoFit/>
          </a:bodyPr>
          <a:lstStyle/>
          <a:p>
            <a:r>
              <a:rPr lang="en-GB" sz="4400" b="1">
                <a:latin typeface="Segoe UI" panose="020B0502040204020203" pitchFamily="34" charset="0"/>
                <a:cs typeface="Segoe UI" panose="020B0502040204020203" pitchFamily="34" charset="0"/>
              </a:rPr>
              <a:t>Why am I here today?</a:t>
            </a:r>
            <a:endParaRPr lang="en-GB" sz="3200">
              <a:latin typeface="Segoe UI" panose="020B0502040204020203" pitchFamily="34" charset="0"/>
              <a:cs typeface="Segoe UI" panose="020B0502040204020203" pitchFamily="34" charset="0"/>
            </a:endParaRPr>
          </a:p>
        </p:txBody>
      </p:sp>
      <p:sp>
        <p:nvSpPr>
          <p:cNvPr id="18" name="TextBox 17">
            <a:extLst>
              <a:ext uri="{FF2B5EF4-FFF2-40B4-BE49-F238E27FC236}">
                <a16:creationId xmlns:a16="http://schemas.microsoft.com/office/drawing/2014/main" id="{A836725C-042E-58EE-0DA3-240CC6907DD1}"/>
              </a:ext>
            </a:extLst>
          </p:cNvPr>
          <p:cNvSpPr txBox="1"/>
          <p:nvPr/>
        </p:nvSpPr>
        <p:spPr>
          <a:xfrm>
            <a:off x="8400490" y="2994643"/>
            <a:ext cx="3111501" cy="954107"/>
          </a:xfrm>
          <a:prstGeom prst="rect">
            <a:avLst/>
          </a:prstGeom>
          <a:noFill/>
        </p:spPr>
        <p:txBody>
          <a:bodyPr wrap="square" rtlCol="0">
            <a:spAutoFit/>
          </a:bodyPr>
          <a:lstStyle/>
          <a:p>
            <a:r>
              <a:rPr lang="en-US" sz="1400">
                <a:latin typeface="Segoe UI" panose="020B0502040204020203" pitchFamily="34" charset="0"/>
                <a:cs typeface="Segoe UI" panose="020B0502040204020203" pitchFamily="34" charset="0"/>
              </a:rPr>
              <a:t>To introduce you to the Microsoft Connector.  A new, informative portal that will support your career journey into AI Careers &amp; much more!</a:t>
            </a:r>
            <a:endParaRPr lang="en-GB" sz="1400">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FE1FAB1F-7E9D-71F0-D7AD-D32AFB4B0837}"/>
              </a:ext>
            </a:extLst>
          </p:cNvPr>
          <p:cNvSpPr txBox="1"/>
          <p:nvPr/>
        </p:nvSpPr>
        <p:spPr>
          <a:xfrm>
            <a:off x="4657059" y="755989"/>
            <a:ext cx="3047907" cy="1446550"/>
          </a:xfrm>
          <a:prstGeom prst="rect">
            <a:avLst/>
          </a:prstGeom>
          <a:noFill/>
        </p:spPr>
        <p:txBody>
          <a:bodyPr wrap="square" rtlCol="0">
            <a:spAutoFit/>
          </a:bodyPr>
          <a:lstStyle/>
          <a:p>
            <a:r>
              <a:rPr lang="en-GB" sz="4400" b="1" dirty="0">
                <a:solidFill>
                  <a:schemeClr val="bg1"/>
                </a:solidFill>
                <a:latin typeface="Segoe UI" panose="020B0502040204020203" pitchFamily="34" charset="0"/>
                <a:cs typeface="Segoe UI" panose="020B0502040204020203" pitchFamily="34" charset="0"/>
              </a:rPr>
              <a:t>My Role at Microsoft</a:t>
            </a:r>
            <a:endParaRPr lang="en-GB" sz="32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51084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icons&#10;&#10;Description automatically generated">
            <a:extLst>
              <a:ext uri="{FF2B5EF4-FFF2-40B4-BE49-F238E27FC236}">
                <a16:creationId xmlns:a16="http://schemas.microsoft.com/office/drawing/2014/main" id="{14A40500-DF06-AE42-BF8B-6AA6E97043B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417" t="4352"/>
          <a:stretch/>
        </p:blipFill>
        <p:spPr>
          <a:xfrm>
            <a:off x="0" y="-9237"/>
            <a:ext cx="7010061" cy="6568439"/>
          </a:xfrm>
          <a:prstGeom prst="rect">
            <a:avLst/>
          </a:prstGeom>
        </p:spPr>
      </p:pic>
      <p:sp>
        <p:nvSpPr>
          <p:cNvPr id="33" name="Rectangle 32">
            <a:extLst>
              <a:ext uri="{FF2B5EF4-FFF2-40B4-BE49-F238E27FC236}">
                <a16:creationId xmlns:a16="http://schemas.microsoft.com/office/drawing/2014/main" id="{DBA4BC21-1D91-CBE7-613E-5D41ABBBBE95}"/>
              </a:ext>
            </a:extLst>
          </p:cNvPr>
          <p:cNvSpPr/>
          <p:nvPr/>
        </p:nvSpPr>
        <p:spPr>
          <a:xfrm>
            <a:off x="6096000" y="-9237"/>
            <a:ext cx="6095999" cy="6867237"/>
          </a:xfrm>
          <a:prstGeom prst="rect">
            <a:avLst/>
          </a:prstGeom>
          <a:solidFill>
            <a:srgbClr val="02C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46285AD-D6DA-CFF5-F34D-72F62A5DD0E6}"/>
              </a:ext>
            </a:extLst>
          </p:cNvPr>
          <p:cNvSpPr txBox="1"/>
          <p:nvPr/>
        </p:nvSpPr>
        <p:spPr>
          <a:xfrm>
            <a:off x="6600715" y="863800"/>
            <a:ext cx="5086567" cy="1754326"/>
          </a:xfrm>
          <a:prstGeom prst="rect">
            <a:avLst/>
          </a:prstGeom>
          <a:noFill/>
        </p:spPr>
        <p:txBody>
          <a:bodyPr wrap="square" rtlCol="0">
            <a:spAutoFit/>
          </a:bodyPr>
          <a:lstStyle/>
          <a:p>
            <a:pPr algn="ctr"/>
            <a:r>
              <a:rPr lang="en-GB" sz="3600" b="1">
                <a:solidFill>
                  <a:srgbClr val="0E1F2C"/>
                </a:solidFill>
                <a:latin typeface="Segoe UI" panose="020B0502040204020203" pitchFamily="34" charset="0"/>
                <a:cs typeface="Segoe UI" panose="020B0502040204020203" pitchFamily="34" charset="0"/>
              </a:rPr>
              <a:t>What does the word </a:t>
            </a:r>
            <a:r>
              <a:rPr lang="en-GB" sz="3600" b="1">
                <a:solidFill>
                  <a:schemeClr val="bg1"/>
                </a:solidFill>
                <a:latin typeface="Segoe UI" panose="020B0502040204020203" pitchFamily="34" charset="0"/>
                <a:cs typeface="Segoe UI" panose="020B0502040204020203" pitchFamily="34" charset="0"/>
              </a:rPr>
              <a:t>Career </a:t>
            </a:r>
            <a:br>
              <a:rPr lang="en-GB" sz="3600" b="1">
                <a:solidFill>
                  <a:srgbClr val="0E1F2C"/>
                </a:solidFill>
                <a:latin typeface="Segoe UI" panose="020B0502040204020203" pitchFamily="34" charset="0"/>
                <a:cs typeface="Segoe UI" panose="020B0502040204020203" pitchFamily="34" charset="0"/>
              </a:rPr>
            </a:br>
            <a:r>
              <a:rPr lang="en-GB" sz="3600" b="1">
                <a:solidFill>
                  <a:srgbClr val="0E1F2C"/>
                </a:solidFill>
                <a:latin typeface="Segoe UI" panose="020B0502040204020203" pitchFamily="34" charset="0"/>
                <a:cs typeface="Segoe UI" panose="020B0502040204020203" pitchFamily="34" charset="0"/>
              </a:rPr>
              <a:t>mean to you?</a:t>
            </a:r>
            <a:endParaRPr lang="en-GB" sz="2400">
              <a:solidFill>
                <a:srgbClr val="0E1F2C"/>
              </a:solidFill>
              <a:latin typeface="Segoe UI" panose="020B0502040204020203"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E064C904-1DBD-8689-67D9-6B133051C7B6}"/>
              </a:ext>
            </a:extLst>
          </p:cNvPr>
          <p:cNvGrpSpPr/>
          <p:nvPr/>
        </p:nvGrpSpPr>
        <p:grpSpPr>
          <a:xfrm>
            <a:off x="577633" y="6149864"/>
            <a:ext cx="11266199" cy="701438"/>
            <a:chOff x="577633" y="6149864"/>
            <a:chExt cx="11266199" cy="701438"/>
          </a:xfrm>
        </p:grpSpPr>
        <p:sp>
          <p:nvSpPr>
            <p:cNvPr id="3" name="TextBox 2">
              <a:extLst>
                <a:ext uri="{FF2B5EF4-FFF2-40B4-BE49-F238E27FC236}">
                  <a16:creationId xmlns:a16="http://schemas.microsoft.com/office/drawing/2014/main" id="{FD5B1ABC-D26F-AA58-CB7F-17A1E03105B2}"/>
                </a:ext>
              </a:extLst>
            </p:cNvPr>
            <p:cNvSpPr txBox="1"/>
            <p:nvPr/>
          </p:nvSpPr>
          <p:spPr>
            <a:xfrm>
              <a:off x="9483047" y="6404821"/>
              <a:ext cx="2360785" cy="261610"/>
            </a:xfrm>
            <a:prstGeom prst="rect">
              <a:avLst/>
            </a:prstGeom>
            <a:noFill/>
          </p:spPr>
          <p:txBody>
            <a:bodyPr wrap="square" rtlCol="0">
              <a:spAutoFit/>
            </a:bodyPr>
            <a:lstStyle/>
            <a:p>
              <a:pPr algn="ctr"/>
              <a:r>
                <a:rPr lang="en-GB" sz="1100">
                  <a:latin typeface="Segoe UI" panose="020B0502040204020203" pitchFamily="34" charset="0"/>
                  <a:cs typeface="Segoe UI" panose="020B0502040204020203" pitchFamily="34" charset="0"/>
                </a:rPr>
                <a:t>www.getintodigital.co.uk</a:t>
              </a:r>
              <a:endParaRPr lang="en-GB" sz="900">
                <a:latin typeface="Segoe UI" panose="020B0502040204020203" pitchFamily="34" charset="0"/>
                <a:cs typeface="Segoe UI" panose="020B0502040204020203" pitchFamily="34" charset="0"/>
              </a:endParaRPr>
            </a:p>
          </p:txBody>
        </p:sp>
        <p:pic>
          <p:nvPicPr>
            <p:cNvPr id="5" name="Graphic 4">
              <a:extLst>
                <a:ext uri="{FF2B5EF4-FFF2-40B4-BE49-F238E27FC236}">
                  <a16:creationId xmlns:a16="http://schemas.microsoft.com/office/drawing/2014/main" id="{B8834277-7C7D-8803-7C76-9F2E031EDA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76147" y="6217464"/>
              <a:ext cx="1199371" cy="599334"/>
            </a:xfrm>
            <a:prstGeom prst="rect">
              <a:avLst/>
            </a:prstGeom>
          </p:spPr>
        </p:pic>
        <p:pic>
          <p:nvPicPr>
            <p:cNvPr id="6" name="Picture 5" descr="A black and blue logo&#10;&#10;Description automatically generated">
              <a:extLst>
                <a:ext uri="{FF2B5EF4-FFF2-40B4-BE49-F238E27FC236}">
                  <a16:creationId xmlns:a16="http://schemas.microsoft.com/office/drawing/2014/main" id="{9E77F7CE-BC97-E537-1377-C416A660B190}"/>
                </a:ext>
              </a:extLst>
            </p:cNvPr>
            <p:cNvPicPr>
              <a:picLocks noChangeAspect="1"/>
            </p:cNvPicPr>
            <p:nvPr/>
          </p:nvPicPr>
          <p:blipFill rotWithShape="1">
            <a:blip r:embed="rId6">
              <a:extLst>
                <a:ext uri="{28A0092B-C50C-407E-A947-70E740481C1C}">
                  <a14:useLocalDpi xmlns:a14="http://schemas.microsoft.com/office/drawing/2010/main" val="0"/>
                </a:ext>
              </a:extLst>
            </a:blip>
            <a:srcRect l="52076"/>
            <a:stretch/>
          </p:blipFill>
          <p:spPr>
            <a:xfrm>
              <a:off x="577633" y="6149864"/>
              <a:ext cx="1815269" cy="701438"/>
            </a:xfrm>
            <a:prstGeom prst="rect">
              <a:avLst/>
            </a:prstGeom>
          </p:spPr>
        </p:pic>
        <p:cxnSp>
          <p:nvCxnSpPr>
            <p:cNvPr id="7" name="Straight Connector 6">
              <a:extLst>
                <a:ext uri="{FF2B5EF4-FFF2-40B4-BE49-F238E27FC236}">
                  <a16:creationId xmlns:a16="http://schemas.microsoft.com/office/drawing/2014/main" id="{6D49B0B9-2B5D-34B0-CC30-1989DB53B0FA}"/>
                </a:ext>
              </a:extLst>
            </p:cNvPr>
            <p:cNvCxnSpPr>
              <a:cxnSpLocks/>
            </p:cNvCxnSpPr>
            <p:nvPr/>
          </p:nvCxnSpPr>
          <p:spPr>
            <a:xfrm>
              <a:off x="4076700" y="6559202"/>
              <a:ext cx="5313880" cy="0"/>
            </a:xfrm>
            <a:prstGeom prst="line">
              <a:avLst/>
            </a:prstGeom>
            <a:ln>
              <a:solidFill>
                <a:srgbClr val="0E1F2C"/>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9D8DE266-B30D-AEA4-480B-D4C96EE3A389}"/>
              </a:ext>
            </a:extLst>
          </p:cNvPr>
          <p:cNvSpPr txBox="1"/>
          <p:nvPr/>
        </p:nvSpPr>
        <p:spPr>
          <a:xfrm>
            <a:off x="6600714" y="3491163"/>
            <a:ext cx="5086567" cy="1754326"/>
          </a:xfrm>
          <a:prstGeom prst="rect">
            <a:avLst/>
          </a:prstGeom>
          <a:noFill/>
        </p:spPr>
        <p:txBody>
          <a:bodyPr wrap="square" rtlCol="0">
            <a:spAutoFit/>
          </a:bodyPr>
          <a:lstStyle/>
          <a:p>
            <a:pPr algn="ctr"/>
            <a:r>
              <a:rPr lang="en-GB" sz="3600" b="1">
                <a:solidFill>
                  <a:srgbClr val="0E1F2C"/>
                </a:solidFill>
                <a:latin typeface="Segoe UI" panose="020B0502040204020203" pitchFamily="34" charset="0"/>
                <a:cs typeface="Segoe UI" panose="020B0502040204020203" pitchFamily="34" charset="0"/>
              </a:rPr>
              <a:t>Do you know what you want to do in the future?</a:t>
            </a:r>
            <a:endParaRPr lang="en-GB" sz="2400">
              <a:solidFill>
                <a:srgbClr val="0E1F2C"/>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38576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221F54-3D23-09D6-3200-B734C228D753}"/>
              </a:ext>
            </a:extLst>
          </p:cNvPr>
          <p:cNvSpPr/>
          <p:nvPr/>
        </p:nvSpPr>
        <p:spPr>
          <a:xfrm>
            <a:off x="-10368" y="164"/>
            <a:ext cx="6095999" cy="6867237"/>
          </a:xfrm>
          <a:prstGeom prst="rect">
            <a:avLst/>
          </a:prstGeom>
          <a:solidFill>
            <a:srgbClr val="FFB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46285AD-D6DA-CFF5-F34D-72F62A5DD0E6}"/>
              </a:ext>
            </a:extLst>
          </p:cNvPr>
          <p:cNvSpPr txBox="1"/>
          <p:nvPr/>
        </p:nvSpPr>
        <p:spPr>
          <a:xfrm>
            <a:off x="643773" y="2030388"/>
            <a:ext cx="3701145" cy="1323439"/>
          </a:xfrm>
          <a:prstGeom prst="rect">
            <a:avLst/>
          </a:prstGeom>
          <a:noFill/>
        </p:spPr>
        <p:txBody>
          <a:bodyPr wrap="square" rtlCol="0">
            <a:spAutoFit/>
          </a:bodyPr>
          <a:lstStyle/>
          <a:p>
            <a:pPr algn="ctr"/>
            <a:r>
              <a:rPr lang="en-GB" sz="8000" b="1">
                <a:solidFill>
                  <a:srgbClr val="0E1F2C"/>
                </a:solidFill>
                <a:latin typeface="Segoe UI" panose="020B0502040204020203" pitchFamily="34" charset="0"/>
                <a:cs typeface="Segoe UI" panose="020B0502040204020203" pitchFamily="34" charset="0"/>
              </a:rPr>
              <a:t>You</a:t>
            </a:r>
          </a:p>
        </p:txBody>
      </p:sp>
      <p:pic>
        <p:nvPicPr>
          <p:cNvPr id="110" name="Graphic 109">
            <a:extLst>
              <a:ext uri="{FF2B5EF4-FFF2-40B4-BE49-F238E27FC236}">
                <a16:creationId xmlns:a16="http://schemas.microsoft.com/office/drawing/2014/main" id="{B88B76C2-D22E-616F-C644-50594685DE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7217" y="1250179"/>
            <a:ext cx="2642382" cy="2959469"/>
          </a:xfrm>
          <a:prstGeom prst="rect">
            <a:avLst/>
          </a:prstGeom>
        </p:spPr>
      </p:pic>
      <p:grpSp>
        <p:nvGrpSpPr>
          <p:cNvPr id="111" name="Group 110">
            <a:extLst>
              <a:ext uri="{FF2B5EF4-FFF2-40B4-BE49-F238E27FC236}">
                <a16:creationId xmlns:a16="http://schemas.microsoft.com/office/drawing/2014/main" id="{C606DDBB-327C-867B-999D-6739BACD0765}"/>
              </a:ext>
            </a:extLst>
          </p:cNvPr>
          <p:cNvGrpSpPr/>
          <p:nvPr/>
        </p:nvGrpSpPr>
        <p:grpSpPr>
          <a:xfrm>
            <a:off x="577633" y="6149864"/>
            <a:ext cx="11266199" cy="701438"/>
            <a:chOff x="577633" y="6149864"/>
            <a:chExt cx="11266199" cy="701438"/>
          </a:xfrm>
        </p:grpSpPr>
        <p:sp>
          <p:nvSpPr>
            <p:cNvPr id="112" name="TextBox 111">
              <a:extLst>
                <a:ext uri="{FF2B5EF4-FFF2-40B4-BE49-F238E27FC236}">
                  <a16:creationId xmlns:a16="http://schemas.microsoft.com/office/drawing/2014/main" id="{56717305-D68F-9716-BD5C-5898FBE3A273}"/>
                </a:ext>
              </a:extLst>
            </p:cNvPr>
            <p:cNvSpPr txBox="1"/>
            <p:nvPr/>
          </p:nvSpPr>
          <p:spPr>
            <a:xfrm>
              <a:off x="9483047" y="6404821"/>
              <a:ext cx="2360785" cy="261610"/>
            </a:xfrm>
            <a:prstGeom prst="rect">
              <a:avLst/>
            </a:prstGeom>
            <a:noFill/>
          </p:spPr>
          <p:txBody>
            <a:bodyPr wrap="square" rtlCol="0">
              <a:spAutoFit/>
            </a:bodyPr>
            <a:lstStyle/>
            <a:p>
              <a:pPr algn="ctr"/>
              <a:r>
                <a:rPr lang="en-GB" sz="1100">
                  <a:latin typeface="Segoe UI" panose="020B0502040204020203" pitchFamily="34" charset="0"/>
                  <a:cs typeface="Segoe UI" panose="020B0502040204020203" pitchFamily="34" charset="0"/>
                </a:rPr>
                <a:t>www.getintodigital.co.uk</a:t>
              </a:r>
              <a:endParaRPr lang="en-GB" sz="900">
                <a:latin typeface="Segoe UI" panose="020B0502040204020203" pitchFamily="34" charset="0"/>
                <a:cs typeface="Segoe UI" panose="020B0502040204020203" pitchFamily="34" charset="0"/>
              </a:endParaRPr>
            </a:p>
          </p:txBody>
        </p:sp>
        <p:pic>
          <p:nvPicPr>
            <p:cNvPr id="113" name="Graphic 112">
              <a:extLst>
                <a:ext uri="{FF2B5EF4-FFF2-40B4-BE49-F238E27FC236}">
                  <a16:creationId xmlns:a16="http://schemas.microsoft.com/office/drawing/2014/main" id="{514B9367-52E2-032C-EF98-70F8C0B35D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76147" y="6217464"/>
              <a:ext cx="1199371" cy="599334"/>
            </a:xfrm>
            <a:prstGeom prst="rect">
              <a:avLst/>
            </a:prstGeom>
          </p:spPr>
        </p:pic>
        <p:pic>
          <p:nvPicPr>
            <p:cNvPr id="114" name="Picture 113" descr="A black and blue logo&#10;&#10;Description automatically generated">
              <a:extLst>
                <a:ext uri="{FF2B5EF4-FFF2-40B4-BE49-F238E27FC236}">
                  <a16:creationId xmlns:a16="http://schemas.microsoft.com/office/drawing/2014/main" id="{E8BA12AD-CD46-E100-DF04-F62410A7689F}"/>
                </a:ext>
              </a:extLst>
            </p:cNvPr>
            <p:cNvPicPr>
              <a:picLocks noChangeAspect="1"/>
            </p:cNvPicPr>
            <p:nvPr/>
          </p:nvPicPr>
          <p:blipFill rotWithShape="1">
            <a:blip r:embed="rId6">
              <a:extLst>
                <a:ext uri="{28A0092B-C50C-407E-A947-70E740481C1C}">
                  <a14:useLocalDpi xmlns:a14="http://schemas.microsoft.com/office/drawing/2010/main" val="0"/>
                </a:ext>
              </a:extLst>
            </a:blip>
            <a:srcRect l="52076"/>
            <a:stretch/>
          </p:blipFill>
          <p:spPr>
            <a:xfrm>
              <a:off x="577633" y="6149864"/>
              <a:ext cx="1815269" cy="701438"/>
            </a:xfrm>
            <a:prstGeom prst="rect">
              <a:avLst/>
            </a:prstGeom>
          </p:spPr>
        </p:pic>
        <p:cxnSp>
          <p:nvCxnSpPr>
            <p:cNvPr id="115" name="Straight Connector 114">
              <a:extLst>
                <a:ext uri="{FF2B5EF4-FFF2-40B4-BE49-F238E27FC236}">
                  <a16:creationId xmlns:a16="http://schemas.microsoft.com/office/drawing/2014/main" id="{523C2032-A136-AE28-D6E6-936249748835}"/>
                </a:ext>
              </a:extLst>
            </p:cNvPr>
            <p:cNvCxnSpPr>
              <a:cxnSpLocks/>
            </p:cNvCxnSpPr>
            <p:nvPr/>
          </p:nvCxnSpPr>
          <p:spPr>
            <a:xfrm>
              <a:off x="4076700" y="6559202"/>
              <a:ext cx="5313880" cy="0"/>
            </a:xfrm>
            <a:prstGeom prst="line">
              <a:avLst/>
            </a:prstGeom>
            <a:ln>
              <a:solidFill>
                <a:srgbClr val="0E1F2C"/>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7C00D55F-78DF-20C6-197D-0030A39C8951}"/>
              </a:ext>
            </a:extLst>
          </p:cNvPr>
          <p:cNvSpPr txBox="1"/>
          <p:nvPr/>
        </p:nvSpPr>
        <p:spPr>
          <a:xfrm>
            <a:off x="7695244" y="2068193"/>
            <a:ext cx="3701145" cy="1323439"/>
          </a:xfrm>
          <a:prstGeom prst="rect">
            <a:avLst/>
          </a:prstGeom>
          <a:noFill/>
        </p:spPr>
        <p:txBody>
          <a:bodyPr wrap="square" rtlCol="0">
            <a:spAutoFit/>
          </a:bodyPr>
          <a:lstStyle/>
          <a:p>
            <a:pPr algn="ctr"/>
            <a:r>
              <a:rPr lang="en-GB" sz="8000" b="1">
                <a:solidFill>
                  <a:srgbClr val="0E1F2C"/>
                </a:solidFill>
                <a:latin typeface="Segoe UI" panose="020B0502040204020203" pitchFamily="34" charset="0"/>
                <a:cs typeface="Segoe UI" panose="020B0502040204020203" pitchFamily="34" charset="0"/>
              </a:rPr>
              <a:t>Career</a:t>
            </a:r>
          </a:p>
        </p:txBody>
      </p:sp>
      <p:sp>
        <p:nvSpPr>
          <p:cNvPr id="7" name="TextBox 6">
            <a:extLst>
              <a:ext uri="{FF2B5EF4-FFF2-40B4-BE49-F238E27FC236}">
                <a16:creationId xmlns:a16="http://schemas.microsoft.com/office/drawing/2014/main" id="{F31CD9AD-4EFA-7871-84AC-E2E5EA31C2BC}"/>
              </a:ext>
            </a:extLst>
          </p:cNvPr>
          <p:cNvSpPr txBox="1"/>
          <p:nvPr/>
        </p:nvSpPr>
        <p:spPr>
          <a:xfrm>
            <a:off x="1093408" y="5013318"/>
            <a:ext cx="10302981" cy="523220"/>
          </a:xfrm>
          <a:prstGeom prst="rect">
            <a:avLst/>
          </a:prstGeom>
          <a:noFill/>
        </p:spPr>
        <p:txBody>
          <a:bodyPr wrap="square" rtlCol="0">
            <a:spAutoFit/>
          </a:bodyPr>
          <a:lstStyle/>
          <a:p>
            <a:pPr algn="ctr"/>
            <a:r>
              <a:rPr lang="en-GB" sz="2800" b="1">
                <a:solidFill>
                  <a:srgbClr val="0E1F2C"/>
                </a:solidFill>
                <a:latin typeface="Segoe UI" panose="020B0502040204020203" pitchFamily="34" charset="0"/>
                <a:cs typeface="Segoe UI" panose="020B0502040204020203" pitchFamily="34" charset="0"/>
              </a:rPr>
              <a:t>Can any of you guarantee you will always follow </a:t>
            </a:r>
            <a:r>
              <a:rPr lang="en-GB" sz="2800" b="1">
                <a:solidFill>
                  <a:srgbClr val="BC3F91"/>
                </a:solidFill>
                <a:latin typeface="Segoe UI" panose="020B0502040204020203" pitchFamily="34" charset="0"/>
                <a:cs typeface="Segoe UI" panose="020B0502040204020203" pitchFamily="34" charset="0"/>
              </a:rPr>
              <a:t>one</a:t>
            </a:r>
            <a:r>
              <a:rPr lang="en-GB" sz="2800" b="1">
                <a:solidFill>
                  <a:srgbClr val="0E1F2C"/>
                </a:solidFill>
                <a:latin typeface="Segoe UI" panose="020B0502040204020203" pitchFamily="34" charset="0"/>
                <a:cs typeface="Segoe UI" panose="020B0502040204020203" pitchFamily="34" charset="0"/>
              </a:rPr>
              <a:t> path?</a:t>
            </a:r>
            <a:endParaRPr lang="en-GB">
              <a:solidFill>
                <a:srgbClr val="0E1F2C"/>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05793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rectangular object with black text&#10;&#10;Description automatically generated">
            <a:extLst>
              <a:ext uri="{FF2B5EF4-FFF2-40B4-BE49-F238E27FC236}">
                <a16:creationId xmlns:a16="http://schemas.microsoft.com/office/drawing/2014/main" id="{26DBA801-F5DF-BA24-0C7F-F06201773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6" name="TextBox 5">
            <a:extLst>
              <a:ext uri="{FF2B5EF4-FFF2-40B4-BE49-F238E27FC236}">
                <a16:creationId xmlns:a16="http://schemas.microsoft.com/office/drawing/2014/main" id="{41356D0F-9276-9974-96FB-0152ACA9AEC8}"/>
              </a:ext>
            </a:extLst>
          </p:cNvPr>
          <p:cNvSpPr txBox="1"/>
          <p:nvPr/>
        </p:nvSpPr>
        <p:spPr>
          <a:xfrm>
            <a:off x="666033" y="261422"/>
            <a:ext cx="11404352" cy="3847207"/>
          </a:xfrm>
          <a:prstGeom prst="rect">
            <a:avLst/>
          </a:prstGeom>
          <a:noFill/>
        </p:spPr>
        <p:txBody>
          <a:bodyPr wrap="square" rtlCol="0">
            <a:spAutoFit/>
          </a:bodyPr>
          <a:lstStyle/>
          <a:p>
            <a:r>
              <a:rPr lang="en-US" sz="4400" b="1">
                <a:latin typeface="Segoe UI" panose="020B0502040204020203" pitchFamily="34" charset="0"/>
                <a:cs typeface="Segoe UI" panose="020B0502040204020203" pitchFamily="34" charset="0"/>
              </a:rPr>
              <a:t>There are so many options out there, so many career choices &amp; many different ways to get there.</a:t>
            </a:r>
          </a:p>
          <a:p>
            <a:br>
              <a:rPr lang="en-US" sz="1600">
                <a:latin typeface="Segoe UI" panose="020B0502040204020203" pitchFamily="34" charset="0"/>
                <a:cs typeface="Segoe UI" panose="020B0502040204020203" pitchFamily="34" charset="0"/>
              </a:rPr>
            </a:br>
            <a:r>
              <a:rPr lang="en-US" sz="1600">
                <a:latin typeface="Segoe UI" panose="020B0502040204020203" pitchFamily="34" charset="0"/>
                <a:cs typeface="Segoe UI" panose="020B0502040204020203" pitchFamily="34" charset="0"/>
              </a:rPr>
              <a:t>With many different platforms available everyday of the year &amp; all available 24hrs a day, how do you know if you’re missing out on the right information, looking on the right website, applying for the right apprenticeship/job/internship?</a:t>
            </a:r>
          </a:p>
          <a:p>
            <a:br>
              <a:rPr lang="en-US" sz="1600">
                <a:latin typeface="Segoe UI" panose="020B0502040204020203" pitchFamily="34" charset="0"/>
                <a:cs typeface="Segoe UI" panose="020B0502040204020203" pitchFamily="34" charset="0"/>
              </a:rPr>
            </a:br>
            <a:r>
              <a:rPr lang="en-US" sz="1600">
                <a:latin typeface="Segoe UI" panose="020B0502040204020203" pitchFamily="34" charset="0"/>
                <a:cs typeface="Segoe UI" panose="020B0502040204020203" pitchFamily="34" charset="0"/>
              </a:rPr>
              <a:t>This part can get even more confusing than the first decision of an actual career choice!!</a:t>
            </a:r>
          </a:p>
          <a:p>
            <a:endParaRPr lang="en-GB" sz="3200">
              <a:solidFill>
                <a:srgbClr val="0E1F2C"/>
              </a:solidFill>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A526DB7C-3CBA-2A7B-0D05-A0C4511D1A3C}"/>
              </a:ext>
            </a:extLst>
          </p:cNvPr>
          <p:cNvSpPr txBox="1"/>
          <p:nvPr/>
        </p:nvSpPr>
        <p:spPr>
          <a:xfrm>
            <a:off x="666033" y="4559300"/>
            <a:ext cx="11404352" cy="1138773"/>
          </a:xfrm>
          <a:prstGeom prst="rect">
            <a:avLst/>
          </a:prstGeom>
          <a:noFill/>
        </p:spPr>
        <p:txBody>
          <a:bodyPr wrap="square" rtlCol="0">
            <a:spAutoFit/>
          </a:bodyPr>
          <a:lstStyle/>
          <a:p>
            <a:r>
              <a:rPr lang="en-US" sz="4400" b="1">
                <a:latin typeface="Segoe UI" panose="020B0502040204020203" pitchFamily="34" charset="0"/>
                <a:cs typeface="Segoe UI" panose="020B0502040204020203" pitchFamily="34" charset="0"/>
              </a:rPr>
              <a:t>Introducing, Microsoft Connector</a:t>
            </a:r>
            <a:br>
              <a:rPr lang="en-US" sz="4400" b="1">
                <a:latin typeface="Segoe UI" panose="020B0502040204020203" pitchFamily="34" charset="0"/>
                <a:cs typeface="Segoe UI" panose="020B0502040204020203" pitchFamily="34" charset="0"/>
              </a:rPr>
            </a:br>
            <a:r>
              <a:rPr lang="en-US" sz="2400">
                <a:latin typeface="Segoe UI" panose="020B0502040204020203" pitchFamily="34" charset="0"/>
                <a:cs typeface="Segoe UI" panose="020B0502040204020203" pitchFamily="34" charset="0"/>
              </a:rPr>
              <a:t>The UK hub for digital careers</a:t>
            </a:r>
            <a:endParaRPr lang="en-GB" sz="3200">
              <a:solidFill>
                <a:srgbClr val="0E1F2C"/>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57032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Picture 140" descr="A yellow and white rectangle&#10;&#10;Description automatically generated">
            <a:extLst>
              <a:ext uri="{FF2B5EF4-FFF2-40B4-BE49-F238E27FC236}">
                <a16:creationId xmlns:a16="http://schemas.microsoft.com/office/drawing/2014/main" id="{D18CDBA1-6F76-6945-D0CF-C82297F325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1" y="0"/>
            <a:ext cx="12188389" cy="6858000"/>
          </a:xfrm>
          <a:prstGeom prst="rect">
            <a:avLst/>
          </a:prstGeom>
        </p:spPr>
      </p:pic>
      <p:sp>
        <p:nvSpPr>
          <p:cNvPr id="4" name="TextBox 3">
            <a:extLst>
              <a:ext uri="{FF2B5EF4-FFF2-40B4-BE49-F238E27FC236}">
                <a16:creationId xmlns:a16="http://schemas.microsoft.com/office/drawing/2014/main" id="{146285AD-D6DA-CFF5-F34D-72F62A5DD0E6}"/>
              </a:ext>
            </a:extLst>
          </p:cNvPr>
          <p:cNvSpPr txBox="1"/>
          <p:nvPr/>
        </p:nvSpPr>
        <p:spPr>
          <a:xfrm>
            <a:off x="343686" y="298797"/>
            <a:ext cx="5480066" cy="1446550"/>
          </a:xfrm>
          <a:prstGeom prst="rect">
            <a:avLst/>
          </a:prstGeom>
          <a:noFill/>
        </p:spPr>
        <p:txBody>
          <a:bodyPr wrap="square" rtlCol="0">
            <a:spAutoFit/>
          </a:bodyPr>
          <a:lstStyle/>
          <a:p>
            <a:r>
              <a:rPr lang="en-GB" sz="4400" b="1">
                <a:solidFill>
                  <a:srgbClr val="0E1F2C"/>
                </a:solidFill>
                <a:latin typeface="Segoe UI" panose="020B0502040204020203" pitchFamily="34" charset="0"/>
                <a:cs typeface="Segoe UI" panose="020B0502040204020203" pitchFamily="34" charset="0"/>
              </a:rPr>
              <a:t>Your journey to a digital career</a:t>
            </a:r>
          </a:p>
        </p:txBody>
      </p:sp>
      <p:sp>
        <p:nvSpPr>
          <p:cNvPr id="2" name="TextBox 1">
            <a:extLst>
              <a:ext uri="{FF2B5EF4-FFF2-40B4-BE49-F238E27FC236}">
                <a16:creationId xmlns:a16="http://schemas.microsoft.com/office/drawing/2014/main" id="{2890887F-FB69-70EA-D516-B0B83E91BC79}"/>
              </a:ext>
            </a:extLst>
          </p:cNvPr>
          <p:cNvSpPr txBox="1"/>
          <p:nvPr/>
        </p:nvSpPr>
        <p:spPr>
          <a:xfrm>
            <a:off x="343686" y="1764317"/>
            <a:ext cx="4567847" cy="1015663"/>
          </a:xfrm>
          <a:prstGeom prst="rect">
            <a:avLst/>
          </a:prstGeom>
          <a:noFill/>
        </p:spPr>
        <p:txBody>
          <a:bodyPr wrap="square">
            <a:spAutoFit/>
          </a:bodyPr>
          <a:lstStyle/>
          <a:p>
            <a:r>
              <a:rPr lang="en-GB" sz="1200">
                <a:solidFill>
                  <a:srgbClr val="242424"/>
                </a:solidFill>
                <a:effectLst/>
                <a:latin typeface="Segoe UI" panose="020B0502040204020203" pitchFamily="34" charset="0"/>
                <a:ea typeface="Times New Roman" panose="02020603050405020304" pitchFamily="18" charset="0"/>
                <a:cs typeface="Segoe UI" panose="020B0502040204020203" pitchFamily="34" charset="0"/>
              </a:rPr>
              <a:t>Thinking about your next step, interested in digital but not sure where to start? Microsoft Connector is the place to be for all things digital careers. With job opportunities, Digital Career Copilot, Careers quiz and learning modules, there’s all you need to take that next step – whatever that looks like for you!</a:t>
            </a:r>
            <a:endParaRPr lang="en-GB" sz="1200">
              <a:effectLst/>
              <a:latin typeface="Segoe UI" panose="020B0502040204020203" pitchFamily="34" charset="0"/>
              <a:ea typeface="Times New Roman" panose="02020603050405020304" pitchFamily="18" charset="0"/>
              <a:cs typeface="Segoe UI" panose="020B0502040204020203" pitchFamily="34" charset="0"/>
            </a:endParaRPr>
          </a:p>
        </p:txBody>
      </p:sp>
      <p:grpSp>
        <p:nvGrpSpPr>
          <p:cNvPr id="131" name="Group 130">
            <a:extLst>
              <a:ext uri="{FF2B5EF4-FFF2-40B4-BE49-F238E27FC236}">
                <a16:creationId xmlns:a16="http://schemas.microsoft.com/office/drawing/2014/main" id="{5B721031-F752-AF18-5DA8-8A29EB1591C7}"/>
              </a:ext>
            </a:extLst>
          </p:cNvPr>
          <p:cNvGrpSpPr/>
          <p:nvPr/>
        </p:nvGrpSpPr>
        <p:grpSpPr>
          <a:xfrm>
            <a:off x="703334" y="3031893"/>
            <a:ext cx="3842427" cy="2900229"/>
            <a:chOff x="777988" y="3081694"/>
            <a:chExt cx="3842427" cy="2900229"/>
          </a:xfrm>
        </p:grpSpPr>
        <p:pic>
          <p:nvPicPr>
            <p:cNvPr id="10" name="Graphic 9">
              <a:extLst>
                <a:ext uri="{FF2B5EF4-FFF2-40B4-BE49-F238E27FC236}">
                  <a16:creationId xmlns:a16="http://schemas.microsoft.com/office/drawing/2014/main" id="{5507BBC2-AA81-B6A0-B544-C40F07D5FC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245" y="3081694"/>
              <a:ext cx="1921170" cy="2900229"/>
            </a:xfrm>
            <a:prstGeom prst="rect">
              <a:avLst/>
            </a:prstGeom>
          </p:spPr>
        </p:pic>
        <p:sp>
          <p:nvSpPr>
            <p:cNvPr id="17" name="Rectangle: Rounded Corners 16">
              <a:extLst>
                <a:ext uri="{FF2B5EF4-FFF2-40B4-BE49-F238E27FC236}">
                  <a16:creationId xmlns:a16="http://schemas.microsoft.com/office/drawing/2014/main" id="{994A0647-11FF-5779-F8D6-3135CC701093}"/>
                </a:ext>
              </a:extLst>
            </p:cNvPr>
            <p:cNvSpPr/>
            <p:nvPr/>
          </p:nvSpPr>
          <p:spPr>
            <a:xfrm>
              <a:off x="777988" y="3823757"/>
              <a:ext cx="1764772" cy="1581006"/>
            </a:xfrm>
            <a:prstGeom prst="roundRect">
              <a:avLst>
                <a:gd name="adj" fmla="val 10138"/>
              </a:avLst>
            </a:prstGeom>
            <a:solidFill>
              <a:srgbClr val="0E1F2C"/>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F36D137-C5E0-8E95-FAB5-2021FE9E809E}"/>
                </a:ext>
              </a:extLst>
            </p:cNvPr>
            <p:cNvSpPr txBox="1"/>
            <p:nvPr/>
          </p:nvSpPr>
          <p:spPr>
            <a:xfrm>
              <a:off x="823520" y="4041333"/>
              <a:ext cx="1666260" cy="1200329"/>
            </a:xfrm>
            <a:prstGeom prst="rect">
              <a:avLst/>
            </a:prstGeom>
            <a:noFill/>
          </p:spPr>
          <p:txBody>
            <a:bodyPr wrap="square" rtlCol="0">
              <a:spAutoFit/>
            </a:bodyPr>
            <a:lstStyle/>
            <a:p>
              <a:pPr algn="ctr"/>
              <a:r>
                <a:rPr lang="en-GB" sz="1200">
                  <a:solidFill>
                    <a:schemeClr val="bg1"/>
                  </a:solidFill>
                  <a:latin typeface="Segoe UI" panose="020B0502040204020203" pitchFamily="34" charset="0"/>
                  <a:cs typeface="Segoe UI" panose="020B0502040204020203" pitchFamily="34" charset="0"/>
                </a:rPr>
                <a:t>Your AI assistant for all things digital careers- speak to your Copilot, and get advice on how start your journey</a:t>
              </a:r>
            </a:p>
          </p:txBody>
        </p:sp>
        <p:pic>
          <p:nvPicPr>
            <p:cNvPr id="130" name="Graphic 129">
              <a:extLst>
                <a:ext uri="{FF2B5EF4-FFF2-40B4-BE49-F238E27FC236}">
                  <a16:creationId xmlns:a16="http://schemas.microsoft.com/office/drawing/2014/main" id="{DE516268-D0C7-8974-5910-25D632A3B8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2224126" y="3522709"/>
              <a:ext cx="575580" cy="644650"/>
            </a:xfrm>
            <a:prstGeom prst="rect">
              <a:avLst/>
            </a:prstGeom>
            <a:effectLst>
              <a:outerShdw blurRad="63500" sx="102000" sy="102000" algn="ctr" rotWithShape="0">
                <a:prstClr val="black">
                  <a:alpha val="40000"/>
                </a:prstClr>
              </a:outerShdw>
            </a:effectLst>
          </p:spPr>
        </p:pic>
      </p:grpSp>
      <p:grpSp>
        <p:nvGrpSpPr>
          <p:cNvPr id="8" name="Group 7">
            <a:extLst>
              <a:ext uri="{FF2B5EF4-FFF2-40B4-BE49-F238E27FC236}">
                <a16:creationId xmlns:a16="http://schemas.microsoft.com/office/drawing/2014/main" id="{532EDF9B-0234-8A1A-27E8-1A31A99B0D66}"/>
              </a:ext>
            </a:extLst>
          </p:cNvPr>
          <p:cNvGrpSpPr/>
          <p:nvPr/>
        </p:nvGrpSpPr>
        <p:grpSpPr>
          <a:xfrm>
            <a:off x="5652892" y="191569"/>
            <a:ext cx="1828693" cy="1366928"/>
            <a:chOff x="10113127" y="268322"/>
            <a:chExt cx="1828693" cy="1366928"/>
          </a:xfrm>
        </p:grpSpPr>
        <p:grpSp>
          <p:nvGrpSpPr>
            <p:cNvPr id="122" name="Group 121">
              <a:extLst>
                <a:ext uri="{FF2B5EF4-FFF2-40B4-BE49-F238E27FC236}">
                  <a16:creationId xmlns:a16="http://schemas.microsoft.com/office/drawing/2014/main" id="{0A669C1A-1FDC-D876-B707-8E24B35405C0}"/>
                </a:ext>
              </a:extLst>
            </p:cNvPr>
            <p:cNvGrpSpPr/>
            <p:nvPr/>
          </p:nvGrpSpPr>
          <p:grpSpPr>
            <a:xfrm>
              <a:off x="10570331" y="268322"/>
              <a:ext cx="1371489" cy="1366928"/>
              <a:chOff x="8019091" y="3429000"/>
              <a:chExt cx="1371489" cy="1366928"/>
            </a:xfrm>
          </p:grpSpPr>
          <p:sp>
            <p:nvSpPr>
              <p:cNvPr id="97" name="Rectangle: Rounded Corners 96">
                <a:extLst>
                  <a:ext uri="{FF2B5EF4-FFF2-40B4-BE49-F238E27FC236}">
                    <a16:creationId xmlns:a16="http://schemas.microsoft.com/office/drawing/2014/main" id="{D7B0B939-19D2-A3A8-75D6-898AFC3F432F}"/>
                  </a:ext>
                </a:extLst>
              </p:cNvPr>
              <p:cNvSpPr/>
              <p:nvPr/>
            </p:nvSpPr>
            <p:spPr>
              <a:xfrm>
                <a:off x="8019091" y="3429000"/>
                <a:ext cx="1371489" cy="1366928"/>
              </a:xfrm>
              <a:prstGeom prst="roundRect">
                <a:avLst>
                  <a:gd name="adj" fmla="val 10138"/>
                </a:avLst>
              </a:prstGeom>
              <a:solidFill>
                <a:srgbClr val="02C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Box 97">
                <a:extLst>
                  <a:ext uri="{FF2B5EF4-FFF2-40B4-BE49-F238E27FC236}">
                    <a16:creationId xmlns:a16="http://schemas.microsoft.com/office/drawing/2014/main" id="{835B944D-4019-B467-4C5B-7C9A3B50A027}"/>
                  </a:ext>
                </a:extLst>
              </p:cNvPr>
              <p:cNvSpPr txBox="1"/>
              <p:nvPr/>
            </p:nvSpPr>
            <p:spPr>
              <a:xfrm>
                <a:off x="8306089" y="3604632"/>
                <a:ext cx="1034728" cy="938719"/>
              </a:xfrm>
              <a:prstGeom prst="rect">
                <a:avLst/>
              </a:prstGeom>
              <a:noFill/>
            </p:spPr>
            <p:txBody>
              <a:bodyPr wrap="square" rtlCol="0">
                <a:spAutoFit/>
              </a:bodyPr>
              <a:lstStyle/>
              <a:p>
                <a:pPr algn="ctr"/>
                <a:r>
                  <a:rPr lang="en-GB" sz="1100">
                    <a:solidFill>
                      <a:srgbClr val="0E1F2C"/>
                    </a:solidFill>
                    <a:latin typeface="Segoe UI" panose="020B0502040204020203" pitchFamily="34" charset="0"/>
                    <a:cs typeface="Segoe UI" panose="020B0502040204020203" pitchFamily="34" charset="0"/>
                  </a:rPr>
                  <a:t>Learn more about employers recruiting digital roles</a:t>
                </a:r>
              </a:p>
            </p:txBody>
          </p:sp>
        </p:grpSp>
        <p:pic>
          <p:nvPicPr>
            <p:cNvPr id="136" name="Graphic 135" descr="Idea outline">
              <a:extLst>
                <a:ext uri="{FF2B5EF4-FFF2-40B4-BE49-F238E27FC236}">
                  <a16:creationId xmlns:a16="http://schemas.microsoft.com/office/drawing/2014/main" id="{5AEECC98-3C27-552A-6C96-EBA9D958FA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13127" y="478113"/>
              <a:ext cx="914400" cy="914400"/>
            </a:xfrm>
            <a:prstGeom prst="rect">
              <a:avLst/>
            </a:prstGeom>
          </p:spPr>
        </p:pic>
      </p:grpSp>
      <p:grpSp>
        <p:nvGrpSpPr>
          <p:cNvPr id="9" name="Group 8">
            <a:extLst>
              <a:ext uri="{FF2B5EF4-FFF2-40B4-BE49-F238E27FC236}">
                <a16:creationId xmlns:a16="http://schemas.microsoft.com/office/drawing/2014/main" id="{3DBFC3F4-43C9-F082-E718-86C7EDD394D4}"/>
              </a:ext>
            </a:extLst>
          </p:cNvPr>
          <p:cNvGrpSpPr/>
          <p:nvPr/>
        </p:nvGrpSpPr>
        <p:grpSpPr>
          <a:xfrm>
            <a:off x="7665216" y="203274"/>
            <a:ext cx="1958121" cy="1366928"/>
            <a:chOff x="9983697" y="1775151"/>
            <a:chExt cx="1958121" cy="1366928"/>
          </a:xfrm>
        </p:grpSpPr>
        <p:grpSp>
          <p:nvGrpSpPr>
            <p:cNvPr id="120" name="Group 119">
              <a:extLst>
                <a:ext uri="{FF2B5EF4-FFF2-40B4-BE49-F238E27FC236}">
                  <a16:creationId xmlns:a16="http://schemas.microsoft.com/office/drawing/2014/main" id="{49EBAF80-E8A5-12A4-BB7C-244A2C986ECE}"/>
                </a:ext>
              </a:extLst>
            </p:cNvPr>
            <p:cNvGrpSpPr/>
            <p:nvPr/>
          </p:nvGrpSpPr>
          <p:grpSpPr>
            <a:xfrm>
              <a:off x="10570329" y="1775151"/>
              <a:ext cx="1371489" cy="1366928"/>
              <a:chOff x="9540366" y="3429000"/>
              <a:chExt cx="1371489" cy="1366928"/>
            </a:xfrm>
          </p:grpSpPr>
          <p:sp>
            <p:nvSpPr>
              <p:cNvPr id="108" name="Rectangle: Rounded Corners 107">
                <a:extLst>
                  <a:ext uri="{FF2B5EF4-FFF2-40B4-BE49-F238E27FC236}">
                    <a16:creationId xmlns:a16="http://schemas.microsoft.com/office/drawing/2014/main" id="{4CF1435C-699B-3301-1E12-D9F1EB59B010}"/>
                  </a:ext>
                </a:extLst>
              </p:cNvPr>
              <p:cNvSpPr/>
              <p:nvPr/>
            </p:nvSpPr>
            <p:spPr>
              <a:xfrm>
                <a:off x="9540366" y="3429000"/>
                <a:ext cx="1371489" cy="1366928"/>
              </a:xfrm>
              <a:prstGeom prst="roundRect">
                <a:avLst>
                  <a:gd name="adj" fmla="val 10138"/>
                </a:avLst>
              </a:prstGeom>
              <a:solidFill>
                <a:srgbClr val="BC3F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xtBox 108">
                <a:extLst>
                  <a:ext uri="{FF2B5EF4-FFF2-40B4-BE49-F238E27FC236}">
                    <a16:creationId xmlns:a16="http://schemas.microsoft.com/office/drawing/2014/main" id="{F61FB921-D455-1B5F-5466-D470B7249EB6}"/>
                  </a:ext>
                </a:extLst>
              </p:cNvPr>
              <p:cNvSpPr txBox="1"/>
              <p:nvPr/>
            </p:nvSpPr>
            <p:spPr>
              <a:xfrm>
                <a:off x="9761768" y="3544054"/>
                <a:ext cx="1100324" cy="1107996"/>
              </a:xfrm>
              <a:prstGeom prst="rect">
                <a:avLst/>
              </a:prstGeom>
              <a:noFill/>
            </p:spPr>
            <p:txBody>
              <a:bodyPr wrap="square" rtlCol="0">
                <a:spAutoFit/>
              </a:bodyPr>
              <a:lstStyle/>
              <a:p>
                <a:pPr algn="ctr"/>
                <a:r>
                  <a:rPr lang="en-GB" sz="1100">
                    <a:solidFill>
                      <a:schemeClr val="bg1"/>
                    </a:solidFill>
                    <a:latin typeface="Segoe UI" panose="020B0502040204020203" pitchFamily="34" charset="0"/>
                    <a:cs typeface="Segoe UI" panose="020B0502040204020203" pitchFamily="34" charset="0"/>
                  </a:rPr>
                  <a:t>Read stories from people just like you, starting out on their digital career</a:t>
                </a:r>
              </a:p>
            </p:txBody>
          </p:sp>
        </p:grpSp>
        <p:pic>
          <p:nvPicPr>
            <p:cNvPr id="137" name="Graphic 136" descr="Employee badge outline">
              <a:extLst>
                <a:ext uri="{FF2B5EF4-FFF2-40B4-BE49-F238E27FC236}">
                  <a16:creationId xmlns:a16="http://schemas.microsoft.com/office/drawing/2014/main" id="{D6F2B43A-E505-85B4-DC7B-8DA09FC3585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983697" y="1901846"/>
              <a:ext cx="914400" cy="914400"/>
            </a:xfrm>
            <a:prstGeom prst="rect">
              <a:avLst/>
            </a:prstGeom>
          </p:spPr>
        </p:pic>
      </p:grpSp>
      <p:grpSp>
        <p:nvGrpSpPr>
          <p:cNvPr id="14" name="Group 13">
            <a:extLst>
              <a:ext uri="{FF2B5EF4-FFF2-40B4-BE49-F238E27FC236}">
                <a16:creationId xmlns:a16="http://schemas.microsoft.com/office/drawing/2014/main" id="{38084A39-3230-CE14-9FCF-26C2E7837136}"/>
              </a:ext>
            </a:extLst>
          </p:cNvPr>
          <p:cNvGrpSpPr/>
          <p:nvPr/>
        </p:nvGrpSpPr>
        <p:grpSpPr>
          <a:xfrm>
            <a:off x="9858777" y="191569"/>
            <a:ext cx="1944459" cy="1366928"/>
            <a:chOff x="10001822" y="3320513"/>
            <a:chExt cx="1944459" cy="1366928"/>
          </a:xfrm>
        </p:grpSpPr>
        <p:grpSp>
          <p:nvGrpSpPr>
            <p:cNvPr id="123" name="Group 122">
              <a:extLst>
                <a:ext uri="{FF2B5EF4-FFF2-40B4-BE49-F238E27FC236}">
                  <a16:creationId xmlns:a16="http://schemas.microsoft.com/office/drawing/2014/main" id="{C107DA97-F747-E36C-8BC8-D34FEF0D9630}"/>
                </a:ext>
              </a:extLst>
            </p:cNvPr>
            <p:cNvGrpSpPr/>
            <p:nvPr/>
          </p:nvGrpSpPr>
          <p:grpSpPr>
            <a:xfrm>
              <a:off x="10574792" y="3320513"/>
              <a:ext cx="1371489" cy="1366928"/>
              <a:chOff x="8019091" y="4914613"/>
              <a:chExt cx="1371489" cy="1366928"/>
            </a:xfrm>
          </p:grpSpPr>
          <p:sp>
            <p:nvSpPr>
              <p:cNvPr id="116" name="Rectangle: Rounded Corners 115">
                <a:extLst>
                  <a:ext uri="{FF2B5EF4-FFF2-40B4-BE49-F238E27FC236}">
                    <a16:creationId xmlns:a16="http://schemas.microsoft.com/office/drawing/2014/main" id="{672C4B54-9398-9623-E2C2-E800505CBE3C}"/>
                  </a:ext>
                </a:extLst>
              </p:cNvPr>
              <p:cNvSpPr/>
              <p:nvPr/>
            </p:nvSpPr>
            <p:spPr>
              <a:xfrm>
                <a:off x="8019091" y="4914613"/>
                <a:ext cx="1371489" cy="1366928"/>
              </a:xfrm>
              <a:prstGeom prst="roundRect">
                <a:avLst>
                  <a:gd name="adj" fmla="val 10138"/>
                </a:avLst>
              </a:prstGeom>
              <a:solidFill>
                <a:srgbClr val="FFB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TextBox 116">
                <a:extLst>
                  <a:ext uri="{FF2B5EF4-FFF2-40B4-BE49-F238E27FC236}">
                    <a16:creationId xmlns:a16="http://schemas.microsoft.com/office/drawing/2014/main" id="{20FA98D0-F65A-9D03-1067-A2FCE1AA19CF}"/>
                  </a:ext>
                </a:extLst>
              </p:cNvPr>
              <p:cNvSpPr txBox="1"/>
              <p:nvPr/>
            </p:nvSpPr>
            <p:spPr>
              <a:xfrm>
                <a:off x="8293711" y="5137389"/>
                <a:ext cx="985434" cy="938719"/>
              </a:xfrm>
              <a:prstGeom prst="rect">
                <a:avLst/>
              </a:prstGeom>
              <a:noFill/>
            </p:spPr>
            <p:txBody>
              <a:bodyPr wrap="square" rtlCol="0">
                <a:spAutoFit/>
              </a:bodyPr>
              <a:lstStyle/>
              <a:p>
                <a:pPr algn="ctr"/>
                <a:r>
                  <a:rPr lang="en-GB" sz="1100">
                    <a:solidFill>
                      <a:srgbClr val="0E1F2C"/>
                    </a:solidFill>
                    <a:latin typeface="Segoe UI" panose="020B0502040204020203" pitchFamily="34" charset="0"/>
                    <a:cs typeface="Segoe UI" panose="020B0502040204020203" pitchFamily="34" charset="0"/>
                  </a:rPr>
                  <a:t>Read about routes into digital to find the path for you</a:t>
                </a:r>
              </a:p>
            </p:txBody>
          </p:sp>
        </p:grpSp>
        <p:pic>
          <p:nvPicPr>
            <p:cNvPr id="138" name="Graphic 137" descr="Signpost outline">
              <a:extLst>
                <a:ext uri="{FF2B5EF4-FFF2-40B4-BE49-F238E27FC236}">
                  <a16:creationId xmlns:a16="http://schemas.microsoft.com/office/drawing/2014/main" id="{8BD3E694-D6F8-BC8A-6D15-280C1E5C00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001822" y="3537023"/>
              <a:ext cx="914400" cy="914400"/>
            </a:xfrm>
            <a:prstGeom prst="rect">
              <a:avLst/>
            </a:prstGeom>
          </p:spPr>
        </p:pic>
      </p:grpSp>
      <p:grpSp>
        <p:nvGrpSpPr>
          <p:cNvPr id="15" name="Group 14">
            <a:extLst>
              <a:ext uri="{FF2B5EF4-FFF2-40B4-BE49-F238E27FC236}">
                <a16:creationId xmlns:a16="http://schemas.microsoft.com/office/drawing/2014/main" id="{4481A449-9387-30A4-F251-8FD6AE398CF6}"/>
              </a:ext>
            </a:extLst>
          </p:cNvPr>
          <p:cNvGrpSpPr/>
          <p:nvPr/>
        </p:nvGrpSpPr>
        <p:grpSpPr>
          <a:xfrm>
            <a:off x="7743719" y="1764317"/>
            <a:ext cx="1864753" cy="1366928"/>
            <a:chOff x="10077063" y="4859332"/>
            <a:chExt cx="1864753" cy="1366928"/>
          </a:xfrm>
        </p:grpSpPr>
        <p:grpSp>
          <p:nvGrpSpPr>
            <p:cNvPr id="121" name="Group 120">
              <a:extLst>
                <a:ext uri="{FF2B5EF4-FFF2-40B4-BE49-F238E27FC236}">
                  <a16:creationId xmlns:a16="http://schemas.microsoft.com/office/drawing/2014/main" id="{DE5B081D-2132-B7C4-8473-D7FE6D7A87A1}"/>
                </a:ext>
              </a:extLst>
            </p:cNvPr>
            <p:cNvGrpSpPr/>
            <p:nvPr/>
          </p:nvGrpSpPr>
          <p:grpSpPr>
            <a:xfrm>
              <a:off x="10570327" y="4859332"/>
              <a:ext cx="1371489" cy="1366928"/>
              <a:chOff x="9540366" y="4927219"/>
              <a:chExt cx="1371489" cy="1366928"/>
            </a:xfrm>
          </p:grpSpPr>
          <p:sp>
            <p:nvSpPr>
              <p:cNvPr id="118" name="Rectangle: Rounded Corners 117">
                <a:extLst>
                  <a:ext uri="{FF2B5EF4-FFF2-40B4-BE49-F238E27FC236}">
                    <a16:creationId xmlns:a16="http://schemas.microsoft.com/office/drawing/2014/main" id="{2BAB77E2-8078-D28C-AA9A-BA58940E3D93}"/>
                  </a:ext>
                </a:extLst>
              </p:cNvPr>
              <p:cNvSpPr/>
              <p:nvPr/>
            </p:nvSpPr>
            <p:spPr>
              <a:xfrm>
                <a:off x="9540366" y="4927219"/>
                <a:ext cx="1371489" cy="1366928"/>
              </a:xfrm>
              <a:prstGeom prst="roundRect">
                <a:avLst>
                  <a:gd name="adj" fmla="val 10138"/>
                </a:avLst>
              </a:prstGeom>
              <a:solidFill>
                <a:srgbClr val="FFB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TextBox 118">
                <a:extLst>
                  <a:ext uri="{FF2B5EF4-FFF2-40B4-BE49-F238E27FC236}">
                    <a16:creationId xmlns:a16="http://schemas.microsoft.com/office/drawing/2014/main" id="{85B348CB-C57C-DCE1-D6D1-462EAB9A3571}"/>
                  </a:ext>
                </a:extLst>
              </p:cNvPr>
              <p:cNvSpPr txBox="1"/>
              <p:nvPr/>
            </p:nvSpPr>
            <p:spPr>
              <a:xfrm>
                <a:off x="9900526" y="5144659"/>
                <a:ext cx="976779" cy="938719"/>
              </a:xfrm>
              <a:prstGeom prst="rect">
                <a:avLst/>
              </a:prstGeom>
              <a:noFill/>
            </p:spPr>
            <p:txBody>
              <a:bodyPr wrap="square" rtlCol="0">
                <a:spAutoFit/>
              </a:bodyPr>
              <a:lstStyle/>
              <a:p>
                <a:pPr algn="ctr"/>
                <a:r>
                  <a:rPr lang="en-GB" sz="1100">
                    <a:solidFill>
                      <a:srgbClr val="0E1F2C"/>
                    </a:solidFill>
                    <a:latin typeface="Segoe UI" panose="020B0502040204020203" pitchFamily="34" charset="0"/>
                    <a:cs typeface="Segoe UI" panose="020B0502040204020203" pitchFamily="34" charset="0"/>
                  </a:rPr>
                  <a:t>Search for a live opportunity in digital and apply </a:t>
                </a:r>
              </a:p>
            </p:txBody>
          </p:sp>
        </p:grpSp>
        <p:pic>
          <p:nvPicPr>
            <p:cNvPr id="139" name="Graphic 138" descr="Magnifying glass outline">
              <a:extLst>
                <a:ext uri="{FF2B5EF4-FFF2-40B4-BE49-F238E27FC236}">
                  <a16:creationId xmlns:a16="http://schemas.microsoft.com/office/drawing/2014/main" id="{C6E78C09-72AD-18D2-1A8E-743A795C130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flipH="1">
              <a:off x="10077063" y="5095350"/>
              <a:ext cx="914400" cy="914400"/>
            </a:xfrm>
            <a:prstGeom prst="rect">
              <a:avLst/>
            </a:prstGeom>
          </p:spPr>
        </p:pic>
      </p:grpSp>
      <p:grpSp>
        <p:nvGrpSpPr>
          <p:cNvPr id="111" name="Group 110">
            <a:extLst>
              <a:ext uri="{FF2B5EF4-FFF2-40B4-BE49-F238E27FC236}">
                <a16:creationId xmlns:a16="http://schemas.microsoft.com/office/drawing/2014/main" id="{C606DDBB-327C-867B-999D-6739BACD0765}"/>
              </a:ext>
            </a:extLst>
          </p:cNvPr>
          <p:cNvGrpSpPr/>
          <p:nvPr/>
        </p:nvGrpSpPr>
        <p:grpSpPr>
          <a:xfrm>
            <a:off x="577633" y="6149864"/>
            <a:ext cx="11266199" cy="701438"/>
            <a:chOff x="577633" y="6149864"/>
            <a:chExt cx="11266199" cy="701438"/>
          </a:xfrm>
        </p:grpSpPr>
        <p:sp>
          <p:nvSpPr>
            <p:cNvPr id="112" name="TextBox 111">
              <a:extLst>
                <a:ext uri="{FF2B5EF4-FFF2-40B4-BE49-F238E27FC236}">
                  <a16:creationId xmlns:a16="http://schemas.microsoft.com/office/drawing/2014/main" id="{56717305-D68F-9716-BD5C-5898FBE3A273}"/>
                </a:ext>
              </a:extLst>
            </p:cNvPr>
            <p:cNvSpPr txBox="1"/>
            <p:nvPr/>
          </p:nvSpPr>
          <p:spPr>
            <a:xfrm>
              <a:off x="9483047" y="6404821"/>
              <a:ext cx="2360785" cy="261610"/>
            </a:xfrm>
            <a:prstGeom prst="rect">
              <a:avLst/>
            </a:prstGeom>
            <a:noFill/>
          </p:spPr>
          <p:txBody>
            <a:bodyPr wrap="square" rtlCol="0">
              <a:spAutoFit/>
            </a:bodyPr>
            <a:lstStyle/>
            <a:p>
              <a:pPr algn="ctr"/>
              <a:r>
                <a:rPr lang="en-GB" sz="1100">
                  <a:latin typeface="Segoe UI" panose="020B0502040204020203" pitchFamily="34" charset="0"/>
                  <a:cs typeface="Segoe UI" panose="020B0502040204020203" pitchFamily="34" charset="0"/>
                </a:rPr>
                <a:t>www.getintodigtal.co.uk</a:t>
              </a:r>
              <a:endParaRPr lang="en-GB" sz="900">
                <a:latin typeface="Segoe UI" panose="020B0502040204020203" pitchFamily="34" charset="0"/>
                <a:cs typeface="Segoe UI" panose="020B0502040204020203" pitchFamily="34" charset="0"/>
              </a:endParaRPr>
            </a:p>
          </p:txBody>
        </p:sp>
        <p:pic>
          <p:nvPicPr>
            <p:cNvPr id="113" name="Graphic 112">
              <a:extLst>
                <a:ext uri="{FF2B5EF4-FFF2-40B4-BE49-F238E27FC236}">
                  <a16:creationId xmlns:a16="http://schemas.microsoft.com/office/drawing/2014/main" id="{514B9367-52E2-032C-EF98-70F8C0B35D8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576147" y="6217464"/>
              <a:ext cx="1199371" cy="599334"/>
            </a:xfrm>
            <a:prstGeom prst="rect">
              <a:avLst/>
            </a:prstGeom>
          </p:spPr>
        </p:pic>
        <p:pic>
          <p:nvPicPr>
            <p:cNvPr id="114" name="Picture 113" descr="A black and blue logo&#10;&#10;Description automatically generated">
              <a:extLst>
                <a:ext uri="{FF2B5EF4-FFF2-40B4-BE49-F238E27FC236}">
                  <a16:creationId xmlns:a16="http://schemas.microsoft.com/office/drawing/2014/main" id="{E8BA12AD-CD46-E100-DF04-F62410A7689F}"/>
                </a:ext>
              </a:extLst>
            </p:cNvPr>
            <p:cNvPicPr>
              <a:picLocks noChangeAspect="1"/>
            </p:cNvPicPr>
            <p:nvPr/>
          </p:nvPicPr>
          <p:blipFill rotWithShape="1">
            <a:blip r:embed="rId19">
              <a:extLst>
                <a:ext uri="{28A0092B-C50C-407E-A947-70E740481C1C}">
                  <a14:useLocalDpi xmlns:a14="http://schemas.microsoft.com/office/drawing/2010/main" val="0"/>
                </a:ext>
              </a:extLst>
            </a:blip>
            <a:srcRect l="52076"/>
            <a:stretch/>
          </p:blipFill>
          <p:spPr>
            <a:xfrm>
              <a:off x="577633" y="6149864"/>
              <a:ext cx="1815269" cy="701438"/>
            </a:xfrm>
            <a:prstGeom prst="rect">
              <a:avLst/>
            </a:prstGeom>
          </p:spPr>
        </p:pic>
        <p:cxnSp>
          <p:nvCxnSpPr>
            <p:cNvPr id="115" name="Straight Connector 114">
              <a:extLst>
                <a:ext uri="{FF2B5EF4-FFF2-40B4-BE49-F238E27FC236}">
                  <a16:creationId xmlns:a16="http://schemas.microsoft.com/office/drawing/2014/main" id="{523C2032-A136-AE28-D6E6-936249748835}"/>
                </a:ext>
              </a:extLst>
            </p:cNvPr>
            <p:cNvCxnSpPr>
              <a:cxnSpLocks/>
            </p:cNvCxnSpPr>
            <p:nvPr/>
          </p:nvCxnSpPr>
          <p:spPr>
            <a:xfrm>
              <a:off x="4076700" y="6559202"/>
              <a:ext cx="5313880" cy="0"/>
            </a:xfrm>
            <a:prstGeom prst="line">
              <a:avLst/>
            </a:prstGeom>
            <a:ln>
              <a:solidFill>
                <a:srgbClr val="0E1F2C"/>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0E998162-30DB-F7BA-D5D0-DC49D337D33D}"/>
              </a:ext>
            </a:extLst>
          </p:cNvPr>
          <p:cNvGrpSpPr/>
          <p:nvPr/>
        </p:nvGrpSpPr>
        <p:grpSpPr>
          <a:xfrm>
            <a:off x="5394306" y="3251928"/>
            <a:ext cx="4059030" cy="4050533"/>
            <a:chOff x="3697394" y="3548948"/>
            <a:chExt cx="4059030" cy="4050533"/>
          </a:xfrm>
        </p:grpSpPr>
        <p:pic>
          <p:nvPicPr>
            <p:cNvPr id="12" name="Untitled design (5)">
              <a:hlinkClick r:id="" action="ppaction://media"/>
              <a:extLst>
                <a:ext uri="{FF2B5EF4-FFF2-40B4-BE49-F238E27FC236}">
                  <a16:creationId xmlns:a16="http://schemas.microsoft.com/office/drawing/2014/main" id="{60768CFE-53F4-3AA5-51B2-78FB52BB188E}"/>
                </a:ext>
              </a:extLst>
            </p:cNvPr>
            <p:cNvPicPr>
              <a:picLocks noChangeAspect="1"/>
            </p:cNvPicPr>
            <p:nvPr>
              <a:videoFile r:link="rId2"/>
              <p:extLst>
                <p:ext uri="{DAA4B4D4-6D71-4841-9C94-3DE7FCFB9230}">
                  <p14:media xmlns:p14="http://schemas.microsoft.com/office/powerpoint/2010/main" r:embed="rId1"/>
                </p:ext>
              </p:extLst>
            </p:nvPr>
          </p:nvPicPr>
          <p:blipFill>
            <a:blip r:embed="rId20"/>
            <a:stretch>
              <a:fillRect/>
            </a:stretch>
          </p:blipFill>
          <p:spPr>
            <a:xfrm>
              <a:off x="5477999" y="3548948"/>
              <a:ext cx="2278425" cy="4050533"/>
            </a:xfrm>
            <a:prstGeom prst="rect">
              <a:avLst/>
            </a:prstGeom>
          </p:spPr>
        </p:pic>
        <p:grpSp>
          <p:nvGrpSpPr>
            <p:cNvPr id="128" name="Group 127">
              <a:extLst>
                <a:ext uri="{FF2B5EF4-FFF2-40B4-BE49-F238E27FC236}">
                  <a16:creationId xmlns:a16="http://schemas.microsoft.com/office/drawing/2014/main" id="{81255E19-0977-C346-5780-A413C72E73BF}"/>
                </a:ext>
              </a:extLst>
            </p:cNvPr>
            <p:cNvGrpSpPr/>
            <p:nvPr/>
          </p:nvGrpSpPr>
          <p:grpSpPr>
            <a:xfrm>
              <a:off x="4029852" y="4550111"/>
              <a:ext cx="1764772" cy="1581006"/>
              <a:chOff x="5384639" y="61096"/>
              <a:chExt cx="1764772" cy="1581006"/>
            </a:xfrm>
          </p:grpSpPr>
          <p:sp>
            <p:nvSpPr>
              <p:cNvPr id="64" name="Rectangle: Rounded Corners 63">
                <a:extLst>
                  <a:ext uri="{FF2B5EF4-FFF2-40B4-BE49-F238E27FC236}">
                    <a16:creationId xmlns:a16="http://schemas.microsoft.com/office/drawing/2014/main" id="{2CB441E8-6781-11CC-D4C1-5D69A90870A7}"/>
                  </a:ext>
                </a:extLst>
              </p:cNvPr>
              <p:cNvSpPr/>
              <p:nvPr/>
            </p:nvSpPr>
            <p:spPr>
              <a:xfrm>
                <a:off x="5384639" y="61096"/>
                <a:ext cx="1764772" cy="1581006"/>
              </a:xfrm>
              <a:prstGeom prst="roundRect">
                <a:avLst>
                  <a:gd name="adj" fmla="val 10138"/>
                </a:avLst>
              </a:prstGeom>
              <a:solidFill>
                <a:srgbClr val="02C39A"/>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AA9CCE05-8328-3346-B26A-5291A2F0121F}"/>
                  </a:ext>
                </a:extLst>
              </p:cNvPr>
              <p:cNvSpPr txBox="1"/>
              <p:nvPr/>
            </p:nvSpPr>
            <p:spPr>
              <a:xfrm>
                <a:off x="5449214" y="323857"/>
                <a:ext cx="1635621" cy="1015663"/>
              </a:xfrm>
              <a:prstGeom prst="rect">
                <a:avLst/>
              </a:prstGeom>
              <a:noFill/>
            </p:spPr>
            <p:txBody>
              <a:bodyPr wrap="square" rtlCol="0">
                <a:spAutoFit/>
              </a:bodyPr>
              <a:lstStyle/>
              <a:p>
                <a:pPr algn="ctr"/>
                <a:r>
                  <a:rPr lang="en-GB" sz="1200">
                    <a:solidFill>
                      <a:srgbClr val="0E1F2C"/>
                    </a:solidFill>
                    <a:latin typeface="Segoe UI" panose="020B0502040204020203" pitchFamily="34" charset="0"/>
                    <a:cs typeface="Segoe UI" panose="020B0502040204020203" pitchFamily="34" charset="0"/>
                  </a:rPr>
                  <a:t>Take the Digital Careers Quiz and find what career path could be a fit for your personality type</a:t>
                </a:r>
              </a:p>
            </p:txBody>
          </p:sp>
        </p:grpSp>
        <p:pic>
          <p:nvPicPr>
            <p:cNvPr id="28" name="Graphic 27">
              <a:extLst>
                <a:ext uri="{FF2B5EF4-FFF2-40B4-BE49-F238E27FC236}">
                  <a16:creationId xmlns:a16="http://schemas.microsoft.com/office/drawing/2014/main" id="{218EA89F-6CD5-D5EE-8175-B71459DFA6B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16200000">
              <a:off x="3731929" y="4312153"/>
              <a:ext cx="575580" cy="644650"/>
            </a:xfrm>
            <a:prstGeom prst="rect">
              <a:avLst/>
            </a:prstGeom>
            <a:effectLst>
              <a:outerShdw blurRad="63500" sx="102000" sy="102000" algn="ctr" rotWithShape="0">
                <a:prstClr val="black">
                  <a:alpha val="40000"/>
                </a:prstClr>
              </a:outerShdw>
            </a:effectLst>
          </p:spPr>
        </p:pic>
      </p:grpSp>
      <p:grpSp>
        <p:nvGrpSpPr>
          <p:cNvPr id="18" name="Group 17">
            <a:extLst>
              <a:ext uri="{FF2B5EF4-FFF2-40B4-BE49-F238E27FC236}">
                <a16:creationId xmlns:a16="http://schemas.microsoft.com/office/drawing/2014/main" id="{5622AC9E-F4EF-3BF1-23D6-8555B7A1E392}"/>
              </a:ext>
            </a:extLst>
          </p:cNvPr>
          <p:cNvGrpSpPr/>
          <p:nvPr/>
        </p:nvGrpSpPr>
        <p:grpSpPr>
          <a:xfrm>
            <a:off x="5597546" y="1760221"/>
            <a:ext cx="1885655" cy="1366928"/>
            <a:chOff x="7745233" y="1828069"/>
            <a:chExt cx="1885655" cy="1366928"/>
          </a:xfrm>
        </p:grpSpPr>
        <p:grpSp>
          <p:nvGrpSpPr>
            <p:cNvPr id="134" name="Group 133">
              <a:extLst>
                <a:ext uri="{FF2B5EF4-FFF2-40B4-BE49-F238E27FC236}">
                  <a16:creationId xmlns:a16="http://schemas.microsoft.com/office/drawing/2014/main" id="{3F1DE707-598F-44B7-29CD-ED7DD41108A6}"/>
                </a:ext>
              </a:extLst>
            </p:cNvPr>
            <p:cNvGrpSpPr/>
            <p:nvPr/>
          </p:nvGrpSpPr>
          <p:grpSpPr>
            <a:xfrm>
              <a:off x="8236983" y="1828069"/>
              <a:ext cx="1393905" cy="1366928"/>
              <a:chOff x="8784130" y="-116831"/>
              <a:chExt cx="1393905" cy="1366928"/>
            </a:xfrm>
          </p:grpSpPr>
          <p:sp>
            <p:nvSpPr>
              <p:cNvPr id="94" name="Rectangle: Rounded Corners 93">
                <a:extLst>
                  <a:ext uri="{FF2B5EF4-FFF2-40B4-BE49-F238E27FC236}">
                    <a16:creationId xmlns:a16="http://schemas.microsoft.com/office/drawing/2014/main" id="{185F0642-6CD9-48F1-2A4D-E73F9EC87FC2}"/>
                  </a:ext>
                </a:extLst>
              </p:cNvPr>
              <p:cNvSpPr/>
              <p:nvPr/>
            </p:nvSpPr>
            <p:spPr>
              <a:xfrm>
                <a:off x="8784130" y="-116831"/>
                <a:ext cx="1393905" cy="1366928"/>
              </a:xfrm>
              <a:prstGeom prst="roundRect">
                <a:avLst>
                  <a:gd name="adj" fmla="val 10138"/>
                </a:avLst>
              </a:prstGeom>
              <a:solidFill>
                <a:srgbClr val="BC3F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extBox 94">
                <a:extLst>
                  <a:ext uri="{FF2B5EF4-FFF2-40B4-BE49-F238E27FC236}">
                    <a16:creationId xmlns:a16="http://schemas.microsoft.com/office/drawing/2014/main" id="{758A7E42-0F8F-2705-E8AB-AC4A003D0032}"/>
                  </a:ext>
                </a:extLst>
              </p:cNvPr>
              <p:cNvSpPr txBox="1"/>
              <p:nvPr/>
            </p:nvSpPr>
            <p:spPr>
              <a:xfrm>
                <a:off x="8913561" y="82543"/>
                <a:ext cx="1205094" cy="1015663"/>
              </a:xfrm>
              <a:prstGeom prst="rect">
                <a:avLst/>
              </a:prstGeom>
              <a:noFill/>
            </p:spPr>
            <p:txBody>
              <a:bodyPr wrap="square" rtlCol="0">
                <a:spAutoFit/>
              </a:bodyPr>
              <a:lstStyle/>
              <a:p>
                <a:pPr algn="ctr"/>
                <a:r>
                  <a:rPr lang="en-GB" sz="1200">
                    <a:solidFill>
                      <a:schemeClr val="bg1"/>
                    </a:solidFill>
                    <a:latin typeface="Segoe UI" panose="020B0502040204020203" pitchFamily="34" charset="0"/>
                    <a:cs typeface="Segoe UI" panose="020B0502040204020203" pitchFamily="34" charset="0"/>
                  </a:rPr>
                  <a:t>Expand your digital skills with a Microsoft Learn module</a:t>
                </a:r>
              </a:p>
            </p:txBody>
          </p:sp>
        </p:grpSp>
        <p:pic>
          <p:nvPicPr>
            <p:cNvPr id="16" name="Graphic 15" descr="Internet outline">
              <a:extLst>
                <a:ext uri="{FF2B5EF4-FFF2-40B4-BE49-F238E27FC236}">
                  <a16:creationId xmlns:a16="http://schemas.microsoft.com/office/drawing/2014/main" id="{6C436BE6-D624-B716-ADAB-3E7DE3BD10B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7745233" y="2100972"/>
              <a:ext cx="838165" cy="838165"/>
            </a:xfrm>
            <a:prstGeom prst="rect">
              <a:avLst/>
            </a:prstGeom>
          </p:spPr>
        </p:pic>
      </p:grpSp>
      <p:grpSp>
        <p:nvGrpSpPr>
          <p:cNvPr id="24" name="Group 23">
            <a:extLst>
              <a:ext uri="{FF2B5EF4-FFF2-40B4-BE49-F238E27FC236}">
                <a16:creationId xmlns:a16="http://schemas.microsoft.com/office/drawing/2014/main" id="{B96A4442-CB6F-535D-DF9F-55AB90FBE5E6}"/>
              </a:ext>
            </a:extLst>
          </p:cNvPr>
          <p:cNvGrpSpPr/>
          <p:nvPr/>
        </p:nvGrpSpPr>
        <p:grpSpPr>
          <a:xfrm>
            <a:off x="9976707" y="1783962"/>
            <a:ext cx="1828693" cy="1366928"/>
            <a:chOff x="10113127" y="268322"/>
            <a:chExt cx="1828693" cy="1366928"/>
          </a:xfrm>
        </p:grpSpPr>
        <p:grpSp>
          <p:nvGrpSpPr>
            <p:cNvPr id="25" name="Group 24">
              <a:extLst>
                <a:ext uri="{FF2B5EF4-FFF2-40B4-BE49-F238E27FC236}">
                  <a16:creationId xmlns:a16="http://schemas.microsoft.com/office/drawing/2014/main" id="{7ED6E670-1201-4DB2-7CB4-E9D26E7CE935}"/>
                </a:ext>
              </a:extLst>
            </p:cNvPr>
            <p:cNvGrpSpPr/>
            <p:nvPr/>
          </p:nvGrpSpPr>
          <p:grpSpPr>
            <a:xfrm>
              <a:off x="10570331" y="268322"/>
              <a:ext cx="1371489" cy="1366928"/>
              <a:chOff x="8019091" y="3429000"/>
              <a:chExt cx="1371489" cy="1366928"/>
            </a:xfrm>
          </p:grpSpPr>
          <p:sp>
            <p:nvSpPr>
              <p:cNvPr id="27" name="Rectangle: Rounded Corners 26">
                <a:extLst>
                  <a:ext uri="{FF2B5EF4-FFF2-40B4-BE49-F238E27FC236}">
                    <a16:creationId xmlns:a16="http://schemas.microsoft.com/office/drawing/2014/main" id="{8CEF37EC-B06E-9F5F-8D3B-E73C4A4A4D3C}"/>
                  </a:ext>
                </a:extLst>
              </p:cNvPr>
              <p:cNvSpPr/>
              <p:nvPr/>
            </p:nvSpPr>
            <p:spPr>
              <a:xfrm>
                <a:off x="8019091" y="3429000"/>
                <a:ext cx="1371489" cy="1366928"/>
              </a:xfrm>
              <a:prstGeom prst="roundRect">
                <a:avLst>
                  <a:gd name="adj" fmla="val 10138"/>
                </a:avLst>
              </a:prstGeom>
              <a:solidFill>
                <a:srgbClr val="02C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C3B6CBF8-2AA6-6CD0-DF22-5E0033B2C2C0}"/>
                  </a:ext>
                </a:extLst>
              </p:cNvPr>
              <p:cNvSpPr txBox="1"/>
              <p:nvPr/>
            </p:nvSpPr>
            <p:spPr>
              <a:xfrm>
                <a:off x="8306089" y="3604632"/>
                <a:ext cx="1034728" cy="938719"/>
              </a:xfrm>
              <a:prstGeom prst="rect">
                <a:avLst/>
              </a:prstGeom>
              <a:noFill/>
            </p:spPr>
            <p:txBody>
              <a:bodyPr wrap="square" rtlCol="0">
                <a:spAutoFit/>
              </a:bodyPr>
              <a:lstStyle/>
              <a:p>
                <a:pPr algn="ctr"/>
                <a:r>
                  <a:rPr lang="en-GB" sz="1100">
                    <a:solidFill>
                      <a:srgbClr val="0E1F2C"/>
                    </a:solidFill>
                    <a:latin typeface="Segoe UI" panose="020B0502040204020203" pitchFamily="34" charset="0"/>
                    <a:cs typeface="Segoe UI" panose="020B0502040204020203" pitchFamily="34" charset="0"/>
                  </a:rPr>
                  <a:t>Discover digital careers you never knew existed</a:t>
                </a:r>
              </a:p>
            </p:txBody>
          </p:sp>
        </p:grpSp>
        <p:pic>
          <p:nvPicPr>
            <p:cNvPr id="26" name="Graphic 25" descr="Binoculars outline">
              <a:extLst>
                <a:ext uri="{FF2B5EF4-FFF2-40B4-BE49-F238E27FC236}">
                  <a16:creationId xmlns:a16="http://schemas.microsoft.com/office/drawing/2014/main" id="{DC0EEA7E-C93F-C8A7-5295-2F6F25452E5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10113127" y="478113"/>
              <a:ext cx="914400" cy="914400"/>
            </a:xfrm>
            <a:prstGeom prst="rect">
              <a:avLst/>
            </a:prstGeom>
          </p:spPr>
        </p:pic>
      </p:grpSp>
      <p:grpSp>
        <p:nvGrpSpPr>
          <p:cNvPr id="66" name="Group 65">
            <a:extLst>
              <a:ext uri="{FF2B5EF4-FFF2-40B4-BE49-F238E27FC236}">
                <a16:creationId xmlns:a16="http://schemas.microsoft.com/office/drawing/2014/main" id="{1AF14D07-9696-AE4E-4174-16A3A2933A10}"/>
              </a:ext>
            </a:extLst>
          </p:cNvPr>
          <p:cNvGrpSpPr/>
          <p:nvPr/>
        </p:nvGrpSpPr>
        <p:grpSpPr>
          <a:xfrm>
            <a:off x="10162934" y="3863316"/>
            <a:ext cx="1640302" cy="2016897"/>
            <a:chOff x="10297340" y="4022885"/>
            <a:chExt cx="1640302" cy="2016897"/>
          </a:xfrm>
        </p:grpSpPr>
        <p:sp>
          <p:nvSpPr>
            <p:cNvPr id="3" name="Rectangle: Rounded Corners 2">
              <a:extLst>
                <a:ext uri="{FF2B5EF4-FFF2-40B4-BE49-F238E27FC236}">
                  <a16:creationId xmlns:a16="http://schemas.microsoft.com/office/drawing/2014/main" id="{45608196-753A-E2AE-AAE4-EB45DEAF9015}"/>
                </a:ext>
              </a:extLst>
            </p:cNvPr>
            <p:cNvSpPr/>
            <p:nvPr/>
          </p:nvSpPr>
          <p:spPr>
            <a:xfrm>
              <a:off x="10297340" y="4425132"/>
              <a:ext cx="1640302" cy="1614650"/>
            </a:xfrm>
            <a:prstGeom prst="roundRect">
              <a:avLst>
                <a:gd name="adj" fmla="val 10138"/>
              </a:avLst>
            </a:prstGeom>
            <a:noFill/>
            <a:ln w="28575">
              <a:solidFill>
                <a:srgbClr val="FFB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5" name="Group 64">
              <a:extLst>
                <a:ext uri="{FF2B5EF4-FFF2-40B4-BE49-F238E27FC236}">
                  <a16:creationId xmlns:a16="http://schemas.microsoft.com/office/drawing/2014/main" id="{17E0001D-E368-DF6F-D949-088F9217CC1F}"/>
                </a:ext>
              </a:extLst>
            </p:cNvPr>
            <p:cNvGrpSpPr/>
            <p:nvPr/>
          </p:nvGrpSpPr>
          <p:grpSpPr>
            <a:xfrm>
              <a:off x="10382918" y="4022885"/>
              <a:ext cx="1446036" cy="564214"/>
              <a:chOff x="10493444" y="5736273"/>
              <a:chExt cx="1446036" cy="564214"/>
            </a:xfrm>
          </p:grpSpPr>
          <p:sp>
            <p:nvSpPr>
              <p:cNvPr id="30" name="Rectangle: Rounded Corners 29">
                <a:extLst>
                  <a:ext uri="{FF2B5EF4-FFF2-40B4-BE49-F238E27FC236}">
                    <a16:creationId xmlns:a16="http://schemas.microsoft.com/office/drawing/2014/main" id="{2E544051-7BB4-383D-104F-290363A607B0}"/>
                  </a:ext>
                </a:extLst>
              </p:cNvPr>
              <p:cNvSpPr/>
              <p:nvPr/>
            </p:nvSpPr>
            <p:spPr>
              <a:xfrm>
                <a:off x="10567991" y="5736273"/>
                <a:ext cx="1371489" cy="520667"/>
              </a:xfrm>
              <a:prstGeom prst="roundRect">
                <a:avLst>
                  <a:gd name="adj" fmla="val 19895"/>
                </a:avLst>
              </a:prstGeom>
              <a:solidFill>
                <a:srgbClr val="FFB900"/>
              </a:solidFill>
              <a:ln>
                <a:solidFill>
                  <a:srgbClr val="FFB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C11BA51-B1B1-1A41-D296-1117F3466B0B}"/>
                  </a:ext>
                </a:extLst>
              </p:cNvPr>
              <p:cNvSpPr txBox="1"/>
              <p:nvPr/>
            </p:nvSpPr>
            <p:spPr>
              <a:xfrm>
                <a:off x="10493444" y="5785146"/>
                <a:ext cx="1268185" cy="515341"/>
              </a:xfrm>
              <a:prstGeom prst="rect">
                <a:avLst/>
              </a:prstGeom>
              <a:noFill/>
            </p:spPr>
            <p:txBody>
              <a:bodyPr wrap="square" rtlCol="0">
                <a:spAutoFit/>
              </a:bodyPr>
              <a:lstStyle/>
              <a:p>
                <a:pPr algn="ctr"/>
                <a:r>
                  <a:rPr lang="en-GB" sz="1100" b="1">
                    <a:solidFill>
                      <a:srgbClr val="0E1F2C"/>
                    </a:solidFill>
                    <a:latin typeface="Segoe UI" panose="020B0502040204020203" pitchFamily="34" charset="0"/>
                    <a:cs typeface="Segoe UI" panose="020B0502040204020203" pitchFamily="34" charset="0"/>
                  </a:rPr>
                  <a:t>Scan me to register</a:t>
                </a:r>
              </a:p>
            </p:txBody>
          </p:sp>
          <p:pic>
            <p:nvPicPr>
              <p:cNvPr id="31" name="Graphic 30">
                <a:extLst>
                  <a:ext uri="{FF2B5EF4-FFF2-40B4-BE49-F238E27FC236}">
                    <a16:creationId xmlns:a16="http://schemas.microsoft.com/office/drawing/2014/main" id="{20DF66B9-6736-861C-A6B9-FCB24F7F5A0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1580783" y="5846773"/>
                <a:ext cx="269771" cy="302144"/>
              </a:xfrm>
              <a:prstGeom prst="rect">
                <a:avLst/>
              </a:prstGeom>
              <a:effectLst>
                <a:outerShdw blurRad="63500" sx="102000" sy="102000" algn="ctr" rotWithShape="0">
                  <a:prstClr val="black">
                    <a:alpha val="40000"/>
                  </a:prstClr>
                </a:outerShdw>
              </a:effectLst>
            </p:spPr>
          </p:pic>
        </p:grpSp>
      </p:grpSp>
      <p:pic>
        <p:nvPicPr>
          <p:cNvPr id="19" name="Graphic 18">
            <a:extLst>
              <a:ext uri="{FF2B5EF4-FFF2-40B4-BE49-F238E27FC236}">
                <a16:creationId xmlns:a16="http://schemas.microsoft.com/office/drawing/2014/main" id="{BFDB165A-44FE-B87D-513F-191D05F42D14}"/>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0351767" y="4467259"/>
            <a:ext cx="1295783" cy="1295783"/>
          </a:xfrm>
          <a:prstGeom prst="rect">
            <a:avLst/>
          </a:prstGeom>
        </p:spPr>
      </p:pic>
    </p:spTree>
    <p:extLst>
      <p:ext uri="{BB962C8B-B14F-4D97-AF65-F5344CB8AC3E}">
        <p14:creationId xmlns:p14="http://schemas.microsoft.com/office/powerpoint/2010/main" val="835433547"/>
      </p:ext>
    </p:extLst>
  </p:cSld>
  <p:clrMapOvr>
    <a:masterClrMapping/>
  </p:clrMapOvr>
  <p:timing>
    <p:tnLst>
      <p:par>
        <p:cTn id="1" dur="indefinite" restart="never" nodeType="tmRoot">
          <p:childTnLst>
            <p:video>
              <p:cMediaNode vol="80000">
                <p:cTn id="2" fill="hold" display="0">
                  <p:stCondLst>
                    <p:cond delay="indefinite"/>
                  </p:stCondLst>
                </p:cTn>
                <p:tgtEl>
                  <p:spTgt spid="1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434</Words>
  <Application>Microsoft Office PowerPoint</Application>
  <PresentationFormat>Widescreen</PresentationFormat>
  <Paragraphs>36</Paragraphs>
  <Slides>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Donna Dean</dc:creator>
  <cp:lastModifiedBy>Annie Davies</cp:lastModifiedBy>
  <cp:revision>1</cp:revision>
  <dcterms:created xsi:type="dcterms:W3CDTF">2024-03-11T14:00:51Z</dcterms:created>
  <dcterms:modified xsi:type="dcterms:W3CDTF">2024-06-03T16:07:55Z</dcterms:modified>
</cp:coreProperties>
</file>